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74" r:id="rId9"/>
    <p:sldId id="261" r:id="rId10"/>
    <p:sldId id="278" r:id="rId11"/>
    <p:sldId id="279" r:id="rId12"/>
    <p:sldId id="280" r:id="rId13"/>
    <p:sldId id="26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7B633-900E-4BE8-8E47-FD2D0A2F858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6AA19A9-F0D2-469E-9EB0-89A4E6542B3A}">
      <dgm:prSet/>
      <dgm:spPr/>
      <dgm:t>
        <a:bodyPr/>
        <a:lstStyle/>
        <a:p>
          <a:r>
            <a:rPr lang="en-ZA"/>
            <a:t>The models tried and tested were SVD, Optimized SVD and SVDpp...</a:t>
          </a:r>
          <a:endParaRPr lang="en-US"/>
        </a:p>
      </dgm:t>
    </dgm:pt>
    <dgm:pt modelId="{6B8CE2B0-EDD1-49A1-B59E-0654D58C8EEA}" type="parTrans" cxnId="{59D2DA54-9270-447C-BC14-8BAE59C3C9A2}">
      <dgm:prSet/>
      <dgm:spPr/>
      <dgm:t>
        <a:bodyPr/>
        <a:lstStyle/>
        <a:p>
          <a:endParaRPr lang="en-US"/>
        </a:p>
      </dgm:t>
    </dgm:pt>
    <dgm:pt modelId="{5BF7DB78-4211-46CB-9D9D-04307E7C681A}" type="sibTrans" cxnId="{59D2DA54-9270-447C-BC14-8BAE59C3C9A2}">
      <dgm:prSet/>
      <dgm:spPr/>
      <dgm:t>
        <a:bodyPr/>
        <a:lstStyle/>
        <a:p>
          <a:endParaRPr lang="en-US"/>
        </a:p>
      </dgm:t>
    </dgm:pt>
    <dgm:pt modelId="{541B5904-595F-47CE-86E6-2BB6158E5C6B}">
      <dgm:prSet/>
      <dgm:spPr/>
      <dgm:t>
        <a:bodyPr/>
        <a:lstStyle/>
        <a:p>
          <a:r>
            <a:rPr lang="en-ZA"/>
            <a:t>It was concluded that the best model for the data sets used is  Optimized SVD.</a:t>
          </a:r>
          <a:endParaRPr lang="en-US"/>
        </a:p>
      </dgm:t>
    </dgm:pt>
    <dgm:pt modelId="{DE981602-05F1-4897-A83A-6C74522573CA}" type="parTrans" cxnId="{471B6C59-40A2-49CA-A048-DE0745EF50A4}">
      <dgm:prSet/>
      <dgm:spPr/>
      <dgm:t>
        <a:bodyPr/>
        <a:lstStyle/>
        <a:p>
          <a:endParaRPr lang="en-US"/>
        </a:p>
      </dgm:t>
    </dgm:pt>
    <dgm:pt modelId="{5B533699-EA4C-46AA-85E8-D9838EAE80AE}" type="sibTrans" cxnId="{471B6C59-40A2-49CA-A048-DE0745EF50A4}">
      <dgm:prSet/>
      <dgm:spPr/>
      <dgm:t>
        <a:bodyPr/>
        <a:lstStyle/>
        <a:p>
          <a:endParaRPr lang="en-US"/>
        </a:p>
      </dgm:t>
    </dgm:pt>
    <dgm:pt modelId="{0AD0B003-8882-4616-8791-46B4C57536CE}" type="pres">
      <dgm:prSet presAssocID="{B4C7B633-900E-4BE8-8E47-FD2D0A2F8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3753D5-4F49-4042-B2D8-A0EE93854166}" type="pres">
      <dgm:prSet presAssocID="{86AA19A9-F0D2-469E-9EB0-89A4E6542B3A}" presName="hierRoot1" presStyleCnt="0"/>
      <dgm:spPr/>
    </dgm:pt>
    <dgm:pt modelId="{6C6BE2AF-1E83-423F-A5D9-36A0E2534E95}" type="pres">
      <dgm:prSet presAssocID="{86AA19A9-F0D2-469E-9EB0-89A4E6542B3A}" presName="composite" presStyleCnt="0"/>
      <dgm:spPr/>
    </dgm:pt>
    <dgm:pt modelId="{502875D4-B39A-4E70-B7DD-B1DB3895859D}" type="pres">
      <dgm:prSet presAssocID="{86AA19A9-F0D2-469E-9EB0-89A4E6542B3A}" presName="background" presStyleLbl="node0" presStyleIdx="0" presStyleCnt="2"/>
      <dgm:spPr/>
    </dgm:pt>
    <dgm:pt modelId="{D886EB6A-BDCD-450D-AC66-7AF5D24F393D}" type="pres">
      <dgm:prSet presAssocID="{86AA19A9-F0D2-469E-9EB0-89A4E6542B3A}" presName="text" presStyleLbl="fgAcc0" presStyleIdx="0" presStyleCnt="2">
        <dgm:presLayoutVars>
          <dgm:chPref val="3"/>
        </dgm:presLayoutVars>
      </dgm:prSet>
      <dgm:spPr/>
    </dgm:pt>
    <dgm:pt modelId="{7AF90125-C2AC-4E8A-AFBB-16B8AFF11F5E}" type="pres">
      <dgm:prSet presAssocID="{86AA19A9-F0D2-469E-9EB0-89A4E6542B3A}" presName="hierChild2" presStyleCnt="0"/>
      <dgm:spPr/>
    </dgm:pt>
    <dgm:pt modelId="{9AA31F39-9D33-4471-9625-DCA117C73B9E}" type="pres">
      <dgm:prSet presAssocID="{541B5904-595F-47CE-86E6-2BB6158E5C6B}" presName="hierRoot1" presStyleCnt="0"/>
      <dgm:spPr/>
    </dgm:pt>
    <dgm:pt modelId="{F3051663-9F81-4C21-9AD2-0175880DCB34}" type="pres">
      <dgm:prSet presAssocID="{541B5904-595F-47CE-86E6-2BB6158E5C6B}" presName="composite" presStyleCnt="0"/>
      <dgm:spPr/>
    </dgm:pt>
    <dgm:pt modelId="{7EB44280-D31D-4D88-B972-9A6550420321}" type="pres">
      <dgm:prSet presAssocID="{541B5904-595F-47CE-86E6-2BB6158E5C6B}" presName="background" presStyleLbl="node0" presStyleIdx="1" presStyleCnt="2"/>
      <dgm:spPr/>
    </dgm:pt>
    <dgm:pt modelId="{975407E9-6073-4323-9666-1681843525C4}" type="pres">
      <dgm:prSet presAssocID="{541B5904-595F-47CE-86E6-2BB6158E5C6B}" presName="text" presStyleLbl="fgAcc0" presStyleIdx="1" presStyleCnt="2">
        <dgm:presLayoutVars>
          <dgm:chPref val="3"/>
        </dgm:presLayoutVars>
      </dgm:prSet>
      <dgm:spPr/>
    </dgm:pt>
    <dgm:pt modelId="{2381737A-BCF5-45FD-8458-44C42178CE5C}" type="pres">
      <dgm:prSet presAssocID="{541B5904-595F-47CE-86E6-2BB6158E5C6B}" presName="hierChild2" presStyleCnt="0"/>
      <dgm:spPr/>
    </dgm:pt>
  </dgm:ptLst>
  <dgm:cxnLst>
    <dgm:cxn modelId="{59D2DA54-9270-447C-BC14-8BAE59C3C9A2}" srcId="{B4C7B633-900E-4BE8-8E47-FD2D0A2F8584}" destId="{86AA19A9-F0D2-469E-9EB0-89A4E6542B3A}" srcOrd="0" destOrd="0" parTransId="{6B8CE2B0-EDD1-49A1-B59E-0654D58C8EEA}" sibTransId="{5BF7DB78-4211-46CB-9D9D-04307E7C681A}"/>
    <dgm:cxn modelId="{471B6C59-40A2-49CA-A048-DE0745EF50A4}" srcId="{B4C7B633-900E-4BE8-8E47-FD2D0A2F8584}" destId="{541B5904-595F-47CE-86E6-2BB6158E5C6B}" srcOrd="1" destOrd="0" parTransId="{DE981602-05F1-4897-A83A-6C74522573CA}" sibTransId="{5B533699-EA4C-46AA-85E8-D9838EAE80AE}"/>
    <dgm:cxn modelId="{1498087D-6336-4927-A432-EDE6508AC40D}" type="presOf" srcId="{86AA19A9-F0D2-469E-9EB0-89A4E6542B3A}" destId="{D886EB6A-BDCD-450D-AC66-7AF5D24F393D}" srcOrd="0" destOrd="0" presId="urn:microsoft.com/office/officeart/2005/8/layout/hierarchy1"/>
    <dgm:cxn modelId="{3407A7A2-3686-4A0C-86D2-2A96403B2A61}" type="presOf" srcId="{541B5904-595F-47CE-86E6-2BB6158E5C6B}" destId="{975407E9-6073-4323-9666-1681843525C4}" srcOrd="0" destOrd="0" presId="urn:microsoft.com/office/officeart/2005/8/layout/hierarchy1"/>
    <dgm:cxn modelId="{8A20C8C1-DF42-4FF9-AC3F-F76369CC77EE}" type="presOf" srcId="{B4C7B633-900E-4BE8-8E47-FD2D0A2F8584}" destId="{0AD0B003-8882-4616-8791-46B4C57536CE}" srcOrd="0" destOrd="0" presId="urn:microsoft.com/office/officeart/2005/8/layout/hierarchy1"/>
    <dgm:cxn modelId="{E7542633-82E7-4374-B09B-ED18DCF7042C}" type="presParOf" srcId="{0AD0B003-8882-4616-8791-46B4C57536CE}" destId="{F63753D5-4F49-4042-B2D8-A0EE93854166}" srcOrd="0" destOrd="0" presId="urn:microsoft.com/office/officeart/2005/8/layout/hierarchy1"/>
    <dgm:cxn modelId="{1E0344D3-7239-490D-B8B4-D744B53423F3}" type="presParOf" srcId="{F63753D5-4F49-4042-B2D8-A0EE93854166}" destId="{6C6BE2AF-1E83-423F-A5D9-36A0E2534E95}" srcOrd="0" destOrd="0" presId="urn:microsoft.com/office/officeart/2005/8/layout/hierarchy1"/>
    <dgm:cxn modelId="{7B010B17-F374-42BC-A837-4D0A64ACCF58}" type="presParOf" srcId="{6C6BE2AF-1E83-423F-A5D9-36A0E2534E95}" destId="{502875D4-B39A-4E70-B7DD-B1DB3895859D}" srcOrd="0" destOrd="0" presId="urn:microsoft.com/office/officeart/2005/8/layout/hierarchy1"/>
    <dgm:cxn modelId="{8B870E73-41C2-4B6B-B7EA-846D07E104A1}" type="presParOf" srcId="{6C6BE2AF-1E83-423F-A5D9-36A0E2534E95}" destId="{D886EB6A-BDCD-450D-AC66-7AF5D24F393D}" srcOrd="1" destOrd="0" presId="urn:microsoft.com/office/officeart/2005/8/layout/hierarchy1"/>
    <dgm:cxn modelId="{4D256278-5F35-4126-8248-2B5C8CCA6105}" type="presParOf" srcId="{F63753D5-4F49-4042-B2D8-A0EE93854166}" destId="{7AF90125-C2AC-4E8A-AFBB-16B8AFF11F5E}" srcOrd="1" destOrd="0" presId="urn:microsoft.com/office/officeart/2005/8/layout/hierarchy1"/>
    <dgm:cxn modelId="{7947664F-9E09-4641-924B-77805A70185C}" type="presParOf" srcId="{0AD0B003-8882-4616-8791-46B4C57536CE}" destId="{9AA31F39-9D33-4471-9625-DCA117C73B9E}" srcOrd="1" destOrd="0" presId="urn:microsoft.com/office/officeart/2005/8/layout/hierarchy1"/>
    <dgm:cxn modelId="{663E205F-96D1-44E9-A123-0849BCE872B5}" type="presParOf" srcId="{9AA31F39-9D33-4471-9625-DCA117C73B9E}" destId="{F3051663-9F81-4C21-9AD2-0175880DCB34}" srcOrd="0" destOrd="0" presId="urn:microsoft.com/office/officeart/2005/8/layout/hierarchy1"/>
    <dgm:cxn modelId="{7E0327B1-4781-415A-837F-DCF46B13921D}" type="presParOf" srcId="{F3051663-9F81-4C21-9AD2-0175880DCB34}" destId="{7EB44280-D31D-4D88-B972-9A6550420321}" srcOrd="0" destOrd="0" presId="urn:microsoft.com/office/officeart/2005/8/layout/hierarchy1"/>
    <dgm:cxn modelId="{396A9A10-86FF-4D2A-8685-38A179CC6C96}" type="presParOf" srcId="{F3051663-9F81-4C21-9AD2-0175880DCB34}" destId="{975407E9-6073-4323-9666-1681843525C4}" srcOrd="1" destOrd="0" presId="urn:microsoft.com/office/officeart/2005/8/layout/hierarchy1"/>
    <dgm:cxn modelId="{CE2E8D83-EA7D-4200-A2CF-5BDD5389E4E0}" type="presParOf" srcId="{9AA31F39-9D33-4471-9625-DCA117C73B9E}" destId="{2381737A-BCF5-45FD-8458-44C42178CE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75D4-B39A-4E70-B7DD-B1DB3895859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6EB6A-BDCD-450D-AC66-7AF5D24F393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500" kern="1200"/>
            <a:t>The models tried and tested were SVD, Optimized SVD and SVDpp...</a:t>
          </a:r>
          <a:endParaRPr lang="en-US" sz="3500" kern="1200"/>
        </a:p>
      </dsp:txBody>
      <dsp:txXfrm>
        <a:off x="696297" y="538547"/>
        <a:ext cx="4171627" cy="2590157"/>
      </dsp:txXfrm>
    </dsp:sp>
    <dsp:sp modelId="{7EB44280-D31D-4D88-B972-9A655042032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407E9-6073-4323-9666-1681843525C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500" kern="1200"/>
            <a:t>It was concluded that the best model for the data sets used is  Optimized SVD.</a:t>
          </a:r>
          <a:endParaRPr lang="en-US" sz="35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EF0A-45EB-4767-A86C-D22A92EB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31D8-6732-467E-8038-F821D1FA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3E30-1207-4CC6-B92D-3AE38BF6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1C27-05CC-4B1B-9585-79F3632B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D4BD-8DC0-4E74-96A9-CD0B75A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1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1E4-163D-4C5D-B376-34460E77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39BAD-91A8-467E-AA6F-EFF39B99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B032-4942-47F1-9E31-3529C6AD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DAFB-E9AB-4548-96E9-0E5B9291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4BD-D3BE-4234-8729-8C9CE48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42DE2-FC3B-4B98-A742-368EAADC9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CAA9-E255-4866-85DF-038861EA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03EE-2B46-4A01-9411-C7CD063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9095-E742-41A0-AD3C-07C23BC4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D5FD-39CB-4DB8-8DD2-93727E4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9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746-D09C-456F-8982-EEDAEFF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338-6B18-4B10-A43E-5288C446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DD79-3A2F-4692-9160-AD55693F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B130-FF27-406D-AEF2-8C2B9EC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D9C1-8D3A-4A09-BA99-AB68CDE9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6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D6F3-68E5-4ECD-8E0E-26B3292A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48FD-8D80-42EF-8D40-65636A19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12B4-02FE-48B3-BC95-86B8BF5F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069F-2079-477F-A0C2-65E4E8C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F34E-051F-40E4-B211-89BC7AB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5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98D3-AA84-4A17-8E7E-45FBD4B9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6C0B-782D-4CAA-987C-E7121136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5F4F-BC6F-407A-B1A3-9E5C2F22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181D-CCFD-44B5-A77D-AB4FDD0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C102-3AA6-4CB4-A425-AB23E90A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719B-4E25-4E95-A13C-89B7C09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8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5C19-2A76-4411-A683-3BAC765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F53D-2664-480E-A907-8395525F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1392-AB71-4FEE-ADB5-70FF874E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8EC3-02F1-43C9-AEDF-EB0B28D5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489A-1752-4272-8B36-7042CE2D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92E6-4E83-414E-93E3-2A4C3BAF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2DA0-F04E-4313-86C2-0B2B6C1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A8DBD-A948-4448-8D67-EAB6C86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2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9036-8265-47D5-83E8-4F96B68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B4D70-E5EC-47D5-B105-7615D55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AB78-1567-4C9B-8D4B-45CB350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94407-6A49-4875-A72E-ECCDE91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17BA-04B9-4D4B-87AC-3BB7B30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85E9-5567-4211-BA53-FB76020B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D670-6312-46CB-BC20-ED838FA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5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DE2-19A6-41D8-B08F-C3777E82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E9A4-2C4A-4530-B1C5-289AFC9F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F682-316B-4314-8B1E-85EE18E0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DB42-C3C7-4342-8747-464F860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0545-0042-4543-8D51-13409C6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1F0F-29F6-4014-A40B-B974802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1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679-4736-4EE7-AFBF-01307E4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6924B-09C9-48A1-AF85-374B08C8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036A-8E2B-4B98-A828-373BC512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0594-155E-4BF9-8679-B41C9F9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61DE-9ECD-40C1-85CC-4D3954B8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53067-7EE6-4D65-B686-FB8AD44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77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2F173-7A4A-46FE-A031-7E9B8778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9001-1C0B-45DC-9473-515E8CF5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C64C-861C-44F5-BC8B-9C5CF39CA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703-2466-4F69-BFD1-D95D24381DA0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596D-0C65-4E78-8167-EB5193DC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EBF3-4D38-40FF-B238-D1700C5EA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2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0382C-2072-4354-98F8-734AFD93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rgbClr val="FFFFFF"/>
                </a:solidFill>
              </a:rPr>
              <a:t>KAGGLE COMPETITION: MOVIES RECOMMENDATION 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01B9D5-D81C-4D75-88E6-6C113E51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3" y="2177170"/>
            <a:ext cx="10103880" cy="4045114"/>
          </a:xfrm>
        </p:spPr>
      </p:pic>
    </p:spTree>
    <p:extLst>
      <p:ext uri="{BB962C8B-B14F-4D97-AF65-F5344CB8AC3E}">
        <p14:creationId xmlns:p14="http://schemas.microsoft.com/office/powerpoint/2010/main" val="33905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EC09-7CD3-48FC-8A9E-5EA32DB1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ZA" sz="4800" b="1" dirty="0"/>
              <a:t>Concluding remarks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82497-40A9-4DE0-A663-5239E3D9E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5318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03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B845-0435-4B7F-9240-D8B47297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Acknowledgements </a:t>
            </a:r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E9A2-244C-49D0-BB05-29758471B9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thanks to Trevor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Senyane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his supervision over the team.</a:t>
            </a:r>
          </a:p>
        </p:txBody>
      </p:sp>
    </p:spTree>
    <p:extLst>
      <p:ext uri="{BB962C8B-B14F-4D97-AF65-F5344CB8AC3E}">
        <p14:creationId xmlns:p14="http://schemas.microsoft.com/office/powerpoint/2010/main" val="225037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A7F8-D367-4EBA-A069-79C3A4D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3034747"/>
            <a:ext cx="4171994" cy="138152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EF7DE28-A4A3-4D5C-9EF9-400339A1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D79-AE05-4403-88EC-A3332E0D61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ZA" b="1" dirty="0"/>
              <a:t>TEAM_TS3_UNSUPERVISED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23A-0AD9-451A-B8C0-C49314F599B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ZA" dirty="0"/>
              <a:t>TEAM MEMBERS</a:t>
            </a:r>
          </a:p>
          <a:p>
            <a:pPr marL="0" indent="0" algn="ctr">
              <a:buNone/>
            </a:pPr>
            <a:endParaRPr lang="en-ZA" dirty="0"/>
          </a:p>
          <a:p>
            <a:pPr algn="ctr"/>
            <a:r>
              <a:rPr lang="en-ZA" dirty="0"/>
              <a:t>John Bosman</a:t>
            </a:r>
          </a:p>
          <a:p>
            <a:pPr algn="ctr"/>
            <a:r>
              <a:rPr lang="en-ZA" dirty="0"/>
              <a:t>John Sekgobela</a:t>
            </a:r>
          </a:p>
          <a:p>
            <a:pPr algn="ctr"/>
            <a:r>
              <a:rPr lang="en-ZA" dirty="0"/>
              <a:t>Mokitlana Rinkie Sekgobela</a:t>
            </a:r>
          </a:p>
          <a:p>
            <a:pPr algn="ctr"/>
            <a:r>
              <a:rPr lang="en-ZA" dirty="0"/>
              <a:t>Samuel </a:t>
            </a:r>
            <a:r>
              <a:rPr lang="en-ZA" dirty="0" err="1"/>
              <a:t>Tsabadi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07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8574-A643-48F3-AF90-6B6999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ZA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18D7-8930-4462-A3B0-F7EC1F6B022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ZA" dirty="0"/>
              <a:t>Data science- scientific methods, processes, algorithms to extract knowledge.</a:t>
            </a:r>
          </a:p>
          <a:p>
            <a:r>
              <a:rPr lang="en-ZA" dirty="0"/>
              <a:t>Regression algorithms with the aim to accurately </a:t>
            </a:r>
            <a:r>
              <a:rPr lang="en-GB" dirty="0"/>
              <a:t>a person's rating of an unseen movie based on their historic choices</a:t>
            </a:r>
            <a:r>
              <a:rPr lang="en-ZA" dirty="0"/>
              <a:t>.</a:t>
            </a:r>
          </a:p>
          <a:p>
            <a:r>
              <a:rPr lang="en-ZA" dirty="0"/>
              <a:t>Help movie viewers to get the best movies faster.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22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FB27-ACC0-4ECF-BAB6-E425D3A94C4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ZA" dirty="0"/>
              <a:t>Data analysis (EDA)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B1078-B1EC-433C-B664-FC501A88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026" y="1825625"/>
            <a:ext cx="3574773" cy="435133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ZA" dirty="0"/>
              <a:t>Drama </a:t>
            </a:r>
          </a:p>
          <a:p>
            <a:r>
              <a:rPr lang="en-ZA" dirty="0"/>
              <a:t>Comedy </a:t>
            </a:r>
          </a:p>
          <a:p>
            <a:r>
              <a:rPr lang="en-ZA" dirty="0"/>
              <a:t>Thriller </a:t>
            </a:r>
          </a:p>
          <a:p>
            <a:r>
              <a:rPr lang="en-ZA" dirty="0"/>
              <a:t>Romance </a:t>
            </a:r>
          </a:p>
          <a:p>
            <a:r>
              <a:rPr lang="en-ZA" dirty="0"/>
              <a:t>Action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7086FC-B1B4-42E1-8DFC-F1224747645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2867"/>
            <a:ext cx="6940826" cy="50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3799-75BB-43AC-8439-D61A94A2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ZA" dirty="0"/>
              <a:t>Visualization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322E-31C3-42B4-995A-E4BE1473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9772" y="1825625"/>
            <a:ext cx="3504028" cy="4351338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ZA" dirty="0"/>
              <a:t>Visualization by ratings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F8B8DC-B3EC-48F9-B2C2-B9A4BD15A92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0505"/>
            <a:ext cx="6758354" cy="46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1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8E30-4448-49A6-8210-3118C47016B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ZA" dirty="0"/>
              <a:t>Visualization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CF3C5-B25E-4DF1-8AAB-187E35BB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ZA" dirty="0"/>
              <a:t>Visualization by popular word in the movie title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7BCA9A-7213-4892-9D0F-75C68A3C19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7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531C-8933-48CD-BDD3-C1D7BA85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ZA" dirty="0"/>
              <a:t>Visualization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87298-9528-4D58-B767-9C6EABD8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9262" y="1825625"/>
            <a:ext cx="3194538" cy="435133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ZA" dirty="0"/>
              <a:t>Visualization per movie director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1FC493-1007-4AC9-B021-BBAB58499D0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89649"/>
            <a:ext cx="7166317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1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EBC-F489-4BE9-B3B0-5921383E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ZA" dirty="0"/>
              <a:t>Visualization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D81C-4C84-423E-BF1C-9E4B8642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8412" y="1825625"/>
            <a:ext cx="2955387" cy="4351338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ZA" dirty="0"/>
              <a:t>Visualization per director rating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2046CA-4B8A-4245-BEC4-2EC88365B4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6769"/>
            <a:ext cx="7560212" cy="477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803A-2271-48F5-8F55-D43EFD39642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Z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2BFD-4FED-4C02-BB9D-08F35CB3FB4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ZA" dirty="0"/>
              <a:t>Genres into different columns</a:t>
            </a:r>
          </a:p>
          <a:p>
            <a:r>
              <a:rPr lang="en-ZA" dirty="0"/>
              <a:t>Assign 1 to all columns present in genres</a:t>
            </a:r>
          </a:p>
          <a:p>
            <a:r>
              <a:rPr lang="en-ZA" dirty="0"/>
              <a:t>No need for genres and movie names </a:t>
            </a:r>
          </a:p>
          <a:p>
            <a:r>
              <a:rPr lang="en-ZA" dirty="0"/>
              <a:t>Check for nulls after merging and drop them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402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58F4B40FCF249854D860529FFF4A2" ma:contentTypeVersion="4" ma:contentTypeDescription="Create a new document." ma:contentTypeScope="" ma:versionID="cccfc31784ac0af263eeea49a7f57d9e">
  <xsd:schema xmlns:xsd="http://www.w3.org/2001/XMLSchema" xmlns:xs="http://www.w3.org/2001/XMLSchema" xmlns:p="http://schemas.microsoft.com/office/2006/metadata/properties" xmlns:ns3="a5f7e32c-1f08-4af7-8c88-d283b77fc53d" targetNamespace="http://schemas.microsoft.com/office/2006/metadata/properties" ma:root="true" ma:fieldsID="d35156292d23a8a49a55f4d1e565b20b" ns3:_="">
    <xsd:import namespace="a5f7e32c-1f08-4af7-8c88-d283b77fc5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7e32c-1f08-4af7-8c88-d283b77fc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C76998-ABCE-43C4-A2CD-033772715D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2E10AB-378C-4BC5-B302-E953ABC4C95D}">
  <ds:schemaRefs>
    <ds:schemaRef ds:uri="http://purl.org/dc/elements/1.1/"/>
    <ds:schemaRef ds:uri="a5f7e32c-1f08-4af7-8c88-d283b77fc53d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E1A98D-E947-46BA-85C2-5C38E09EB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f7e32c-1f08-4af7-8c88-d283b77fc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181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KAGGLE COMPETITION: MOVIES RECOMMENDATION </vt:lpstr>
      <vt:lpstr>TEAM_TS3_UNSUPERVISED LEARNING</vt:lpstr>
      <vt:lpstr>Introduction </vt:lpstr>
      <vt:lpstr>Data analysis (EDA)</vt:lpstr>
      <vt:lpstr>Visualization of data</vt:lpstr>
      <vt:lpstr>Visualization of data</vt:lpstr>
      <vt:lpstr>Visualization of data</vt:lpstr>
      <vt:lpstr>Visualization of data</vt:lpstr>
      <vt:lpstr>Data preparation</vt:lpstr>
      <vt:lpstr>Concluding remarks</vt:lpstr>
      <vt:lpstr>Acknowledgements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EDSA APPLE PRICES CHALLENGE</dc:title>
  <dc:creator>MS M.R SEKGOBELA</dc:creator>
  <cp:lastModifiedBy>MS MOKITLANA RINKIE SEKGOBELA</cp:lastModifiedBy>
  <cp:revision>29</cp:revision>
  <dcterms:created xsi:type="dcterms:W3CDTF">2021-05-27T07:52:07Z</dcterms:created>
  <dcterms:modified xsi:type="dcterms:W3CDTF">2021-07-22T07:36:23Z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0x0101000A458F4B40FCF249854D860529FFF4A2</vt:lpwstr>
  </property>
</Properties>
</file>