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7" r:id="rId4"/>
    <p:sldId id="260" r:id="rId5"/>
    <p:sldId id="261" r:id="rId6"/>
    <p:sldId id="265" r:id="rId7"/>
    <p:sldId id="262" r:id="rId8"/>
    <p:sldId id="268" r:id="rId9"/>
    <p:sldId id="266" r:id="rId10"/>
    <p:sldId id="264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48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encedemos.org.uk/logic_gates.ph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sciencedemos.org.uk/logic_gates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gI-qXk7Xoj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ciencedemos.org.uk/logic_gates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6FCA-3EAE-4BD3-9BAC-9E222472C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Binary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6D156-F94F-484E-ADDA-35A06CF77F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And or not …</a:t>
            </a:r>
          </a:p>
        </p:txBody>
      </p:sp>
    </p:spTree>
    <p:extLst>
      <p:ext uri="{BB962C8B-B14F-4D97-AF65-F5344CB8AC3E}">
        <p14:creationId xmlns:p14="http://schemas.microsoft.com/office/powerpoint/2010/main" val="2797114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574D-64F5-4219-AEEB-38468C0CA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9C2BB-7754-4790-BFE5-672512006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a document that describes binary addition</a:t>
            </a:r>
          </a:p>
          <a:p>
            <a:r>
              <a:rPr lang="en-GB" dirty="0"/>
              <a:t>Make sure it has examples</a:t>
            </a:r>
          </a:p>
          <a:p>
            <a:r>
              <a:rPr lang="en-GB" dirty="0"/>
              <a:t>What is overflow?</a:t>
            </a:r>
          </a:p>
        </p:txBody>
      </p:sp>
    </p:spTree>
    <p:extLst>
      <p:ext uri="{BB962C8B-B14F-4D97-AF65-F5344CB8AC3E}">
        <p14:creationId xmlns:p14="http://schemas.microsoft.com/office/powerpoint/2010/main" val="346910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79E6-1329-47B4-9760-09855758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to decimal converter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F8781-8C1A-42F0-80D4-7D8A92657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Binary to decimal</a:t>
            </a:r>
          </a:p>
          <a:p>
            <a:r>
              <a:rPr lang="en-GB" dirty="0"/>
              <a:t>Decimal to binary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557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2D3A6-502D-4023-B7A6-1C8D7B79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</a:t>
            </a:r>
          </a:p>
        </p:txBody>
      </p:sp>
      <p:pic>
        <p:nvPicPr>
          <p:cNvPr id="1026" name="Picture 2" descr="Circuit symbol of OR gate">
            <a:extLst>
              <a:ext uri="{FF2B5EF4-FFF2-40B4-BE49-F238E27FC236}">
                <a16:creationId xmlns:a16="http://schemas.microsoft.com/office/drawing/2014/main" id="{05CEFA56-948C-43BE-8A0F-C5D9904A6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097" y="2592813"/>
            <a:ext cx="3717245" cy="241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29574E-D183-420F-941B-E51E75F6D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830" y="1916783"/>
            <a:ext cx="1998073" cy="397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39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80F010-DA3D-48FB-AFF2-AC2FCA724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552" y="2469893"/>
            <a:ext cx="7399107" cy="36801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F2AE5-9AF7-4C8E-933E-4156A79AA28E}"/>
              </a:ext>
            </a:extLst>
          </p:cNvPr>
          <p:cNvSpPr txBox="1">
            <a:spLocks/>
          </p:cNvSpPr>
          <p:nvPr/>
        </p:nvSpPr>
        <p:spPr>
          <a:xfrm>
            <a:off x="993927" y="1069616"/>
            <a:ext cx="9905999" cy="35417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hlinkClick r:id="rId3"/>
              </a:rPr>
              <a:t>https://sciencedemos.org.uk/logic_gates.php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006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C351-A3AA-42F4-8335-C501D4DF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</a:t>
            </a:r>
          </a:p>
        </p:txBody>
      </p:sp>
      <p:pic>
        <p:nvPicPr>
          <p:cNvPr id="2050" name="Picture 2" descr="Circuit symbol of AND gate">
            <a:extLst>
              <a:ext uri="{FF2B5EF4-FFF2-40B4-BE49-F238E27FC236}">
                <a16:creationId xmlns:a16="http://schemas.microsoft.com/office/drawing/2014/main" id="{E2289910-7791-491E-BA0F-3F31390BE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591" y="2672205"/>
            <a:ext cx="3462474" cy="225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611823-BF95-4B06-AFF5-70BD053AA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680" y="1150633"/>
            <a:ext cx="2670674" cy="507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8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04461-4146-4FE2-B2F3-BE0A83B7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</a:t>
            </a:r>
          </a:p>
        </p:txBody>
      </p:sp>
      <p:pic>
        <p:nvPicPr>
          <p:cNvPr id="3074" name="Picture 2" descr="Circuit symbol of NOT gate">
            <a:extLst>
              <a:ext uri="{FF2B5EF4-FFF2-40B4-BE49-F238E27FC236}">
                <a16:creationId xmlns:a16="http://schemas.microsoft.com/office/drawing/2014/main" id="{4462B3FE-1D40-4521-85D7-4DBEB0FB0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391" y="2536870"/>
            <a:ext cx="3719376" cy="241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193FEC-DC30-4872-BD1F-BB370DE33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235" y="2360961"/>
            <a:ext cx="1496473" cy="259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28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FD060C-8343-4462-9404-4C6372D12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15" y="665253"/>
            <a:ext cx="5815123" cy="27637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31E3B0-8B7E-4C2F-9A0D-59C89E22B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14" y="3866197"/>
            <a:ext cx="5623987" cy="10846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B709E-6701-4A02-8820-8CD49D462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139" y="665253"/>
            <a:ext cx="3820478" cy="577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79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D3561-53AE-4DB2-8F6D-D285244CA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641913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hlinkClick r:id="rId2"/>
              </a:rPr>
              <a:t>https://sciencedemos.org.uk/logic_gates.php</a:t>
            </a:r>
            <a:endParaRPr lang="en-GB" dirty="0"/>
          </a:p>
          <a:p>
            <a:r>
              <a:rPr lang="en-GB" dirty="0"/>
              <a:t>AND</a:t>
            </a:r>
          </a:p>
          <a:p>
            <a:r>
              <a:rPr lang="en-GB" dirty="0"/>
              <a:t>OR</a:t>
            </a:r>
          </a:p>
          <a:p>
            <a:r>
              <a:rPr lang="en-GB" dirty="0"/>
              <a:t>NOT</a:t>
            </a:r>
          </a:p>
          <a:p>
            <a:r>
              <a:rPr lang="en-GB" dirty="0"/>
              <a:t>NAND</a:t>
            </a:r>
          </a:p>
          <a:p>
            <a:r>
              <a:rPr lang="en-GB" dirty="0"/>
              <a:t>NOR</a:t>
            </a:r>
          </a:p>
          <a:p>
            <a:r>
              <a:rPr lang="en-GB" dirty="0"/>
              <a:t>XOR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AF796E-45BE-4B79-A1BB-726585F55E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52" r="8346" b="7822"/>
          <a:stretch/>
        </p:blipFill>
        <p:spPr>
          <a:xfrm>
            <a:off x="6279633" y="1398480"/>
            <a:ext cx="5438829" cy="25367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5753DA-A164-4F14-A794-3ABEB3AC45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9278"/>
          <a:stretch/>
        </p:blipFill>
        <p:spPr>
          <a:xfrm>
            <a:off x="-1590" y="4613628"/>
            <a:ext cx="12192000" cy="224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88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CE845-2BCD-4DD3-9E30-49669CFCA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141" y="277810"/>
            <a:ext cx="9905999" cy="3541714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https://www.youtube.com/watch?v=gI-qXk7XojA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FD355-8C59-4D92-B782-3134B88E0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212" y="1066799"/>
            <a:ext cx="879157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26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3A28C-C56A-46DC-B66B-0F715F34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Truth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D3561-53AE-4DB2-8F6D-D285244CA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hlinkClick r:id="rId2"/>
              </a:rPr>
              <a:t>https://sciencedemos.org.uk/logic_gates.php</a:t>
            </a:r>
            <a:endParaRPr lang="en-GB" dirty="0"/>
          </a:p>
          <a:p>
            <a:r>
              <a:rPr lang="en-GB" dirty="0"/>
              <a:t>AND</a:t>
            </a:r>
          </a:p>
          <a:p>
            <a:r>
              <a:rPr lang="en-GB" dirty="0"/>
              <a:t>OR</a:t>
            </a:r>
          </a:p>
          <a:p>
            <a:r>
              <a:rPr lang="en-GB" dirty="0"/>
              <a:t>NOT</a:t>
            </a:r>
          </a:p>
          <a:p>
            <a:r>
              <a:rPr lang="en-GB" dirty="0"/>
              <a:t>NAND</a:t>
            </a:r>
          </a:p>
          <a:p>
            <a:r>
              <a:rPr lang="en-GB" dirty="0"/>
              <a:t>NOR</a:t>
            </a:r>
          </a:p>
          <a:p>
            <a:r>
              <a:rPr lang="en-GB" dirty="0"/>
              <a:t>XOR</a:t>
            </a:r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DEA4E2-0BE9-4EAB-A30C-2ED64FFC6514}"/>
              </a:ext>
            </a:extLst>
          </p:cNvPr>
          <p:cNvSpPr txBox="1">
            <a:spLocks/>
          </p:cNvSpPr>
          <p:nvPr/>
        </p:nvSpPr>
        <p:spPr>
          <a:xfrm>
            <a:off x="5669870" y="2249487"/>
            <a:ext cx="583850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r>
              <a:rPr lang="en-GB" dirty="0"/>
              <a:t>Draw it</a:t>
            </a:r>
          </a:p>
          <a:p>
            <a:r>
              <a:rPr lang="en-GB" dirty="0"/>
              <a:t>Describe it</a:t>
            </a:r>
          </a:p>
          <a:p>
            <a:r>
              <a:rPr lang="en-GB" dirty="0"/>
              <a:t>Logic gate truth table</a:t>
            </a:r>
          </a:p>
          <a:p>
            <a:endParaRPr lang="en-GB" dirty="0"/>
          </a:p>
          <a:p>
            <a:r>
              <a:rPr lang="en-GB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2942940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112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Binary logic</vt:lpstr>
      <vt:lpstr>Or</vt:lpstr>
      <vt:lpstr>PowerPoint Presentation</vt:lpstr>
      <vt:lpstr>and</vt:lpstr>
      <vt:lpstr>not</vt:lpstr>
      <vt:lpstr>PowerPoint Presentation</vt:lpstr>
      <vt:lpstr>PowerPoint Presentation</vt:lpstr>
      <vt:lpstr>PowerPoint Presentation</vt:lpstr>
      <vt:lpstr>Truth tables</vt:lpstr>
      <vt:lpstr>Binary addition</vt:lpstr>
      <vt:lpstr>Binary to decimal converter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John Glazebrook</dc:creator>
  <cp:lastModifiedBy>John Glazebrook</cp:lastModifiedBy>
  <cp:revision>23</cp:revision>
  <dcterms:created xsi:type="dcterms:W3CDTF">2018-09-16T21:23:12Z</dcterms:created>
  <dcterms:modified xsi:type="dcterms:W3CDTF">2019-10-03T20:57:16Z</dcterms:modified>
</cp:coreProperties>
</file>