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0" r:id="rId4"/>
    <p:sldId id="262" r:id="rId5"/>
    <p:sldId id="263" r:id="rId6"/>
    <p:sldId id="256" r:id="rId7"/>
    <p:sldId id="259" r:id="rId8"/>
    <p:sldId id="257" r:id="rId9"/>
    <p:sldId id="265" r:id="rId10"/>
    <p:sldId id="266" r:id="rId11"/>
    <p:sldId id="267" r:id="rId12"/>
    <p:sldId id="268" r:id="rId13"/>
    <p:sldId id="269" r:id="rId14"/>
    <p:sldId id="270" r:id="rId15"/>
    <p:sldId id="271" r:id="rId16"/>
    <p:sldId id="277" r:id="rId17"/>
    <p:sldId id="272" r:id="rId18"/>
    <p:sldId id="275" r:id="rId19"/>
    <p:sldId id="276" r:id="rId20"/>
    <p:sldId id="278" r:id="rId21"/>
    <p:sldId id="273" r:id="rId22"/>
    <p:sldId id="279"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FD00-98F8-4A1A-9019-2E8D608BD8CE}" v="2" dt="2022-11-18T16:15:01.105"/>
    <p1510:client id="{36DEF062-0498-46D2-849E-F76566D9AC8B}" v="1" dt="2022-11-18T11:27:37.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E5507D9F-9AF5-4F89-9B8D-2AF8EF44B768}"/>
    <pc:docChg chg="custSel addSld modSld">
      <pc:chgData name="John Glazebrook" userId="0cee8e84-5584-4a59-8cd1-43182ebc90a0" providerId="ADAL" clId="{E5507D9F-9AF5-4F89-9B8D-2AF8EF44B768}" dt="2019-10-18T11:55:50.714" v="230" actId="12"/>
      <pc:docMkLst>
        <pc:docMk/>
      </pc:docMkLst>
      <pc:sldChg chg="addSp modSp">
        <pc:chgData name="John Glazebrook" userId="0cee8e84-5584-4a59-8cd1-43182ebc90a0" providerId="ADAL" clId="{E5507D9F-9AF5-4F89-9B8D-2AF8EF44B768}" dt="2019-10-18T11:55:50.714" v="230" actId="12"/>
        <pc:sldMkLst>
          <pc:docMk/>
          <pc:sldMk cId="3952846414" sldId="273"/>
        </pc:sldMkLst>
        <pc:spChg chg="mod">
          <ac:chgData name="John Glazebrook" userId="0cee8e84-5584-4a59-8cd1-43182ebc90a0" providerId="ADAL" clId="{E5507D9F-9AF5-4F89-9B8D-2AF8EF44B768}" dt="2019-10-18T11:51:02.937" v="115" actId="14100"/>
          <ac:spMkLst>
            <pc:docMk/>
            <pc:sldMk cId="3952846414" sldId="273"/>
            <ac:spMk id="2" creationId="{14B0164C-E439-436D-8AC0-8A2DFA350DFE}"/>
          </ac:spMkLst>
        </pc:spChg>
        <pc:spChg chg="mod">
          <ac:chgData name="John Glazebrook" userId="0cee8e84-5584-4a59-8cd1-43182ebc90a0" providerId="ADAL" clId="{E5507D9F-9AF5-4F89-9B8D-2AF8EF44B768}" dt="2019-10-18T11:52:25.850" v="199" actId="1076"/>
          <ac:spMkLst>
            <pc:docMk/>
            <pc:sldMk cId="3952846414" sldId="273"/>
            <ac:spMk id="3" creationId="{5A0CFCBB-CC2E-4599-AC73-1C019FF3DF5B}"/>
          </ac:spMkLst>
        </pc:spChg>
        <pc:spChg chg="mod">
          <ac:chgData name="John Glazebrook" userId="0cee8e84-5584-4a59-8cd1-43182ebc90a0" providerId="ADAL" clId="{E5507D9F-9AF5-4F89-9B8D-2AF8EF44B768}" dt="2019-10-18T11:55:50.714" v="230" actId="12"/>
          <ac:spMkLst>
            <pc:docMk/>
            <pc:sldMk cId="3952846414" sldId="273"/>
            <ac:spMk id="4" creationId="{9F4A05DA-9925-4748-AA29-086E5085BC24}"/>
          </ac:spMkLst>
        </pc:spChg>
        <pc:spChg chg="add mod">
          <ac:chgData name="John Glazebrook" userId="0cee8e84-5584-4a59-8cd1-43182ebc90a0" providerId="ADAL" clId="{E5507D9F-9AF5-4F89-9B8D-2AF8EF44B768}" dt="2019-10-18T11:52:52.578" v="229" actId="20577"/>
          <ac:spMkLst>
            <pc:docMk/>
            <pc:sldMk cId="3952846414" sldId="273"/>
            <ac:spMk id="5" creationId="{C87BBB4D-BD5B-4DF2-9139-119C1E235403}"/>
          </ac:spMkLst>
        </pc:spChg>
      </pc:sldChg>
      <pc:sldChg chg="addSp delSp modSp add">
        <pc:chgData name="John Glazebrook" userId="0cee8e84-5584-4a59-8cd1-43182ebc90a0" providerId="ADAL" clId="{E5507D9F-9AF5-4F89-9B8D-2AF8EF44B768}" dt="2019-10-18T09:57:26.214" v="71" actId="20577"/>
        <pc:sldMkLst>
          <pc:docMk/>
          <pc:sldMk cId="1443849773" sldId="275"/>
        </pc:sldMkLst>
        <pc:spChg chg="add mod">
          <ac:chgData name="John Glazebrook" userId="0cee8e84-5584-4a59-8cd1-43182ebc90a0" providerId="ADAL" clId="{E5507D9F-9AF5-4F89-9B8D-2AF8EF44B768}" dt="2019-10-18T09:54:27.643" v="32" actId="2711"/>
          <ac:spMkLst>
            <pc:docMk/>
            <pc:sldMk cId="1443849773" sldId="275"/>
            <ac:spMk id="2" creationId="{F08B7B78-4BF6-4163-8FE3-8103EBBDC672}"/>
          </ac:spMkLst>
        </pc:spChg>
        <pc:spChg chg="add del mod">
          <ac:chgData name="John Glazebrook" userId="0cee8e84-5584-4a59-8cd1-43182ebc90a0" providerId="ADAL" clId="{E5507D9F-9AF5-4F89-9B8D-2AF8EF44B768}" dt="2019-10-18T09:52:42.937" v="8"/>
          <ac:spMkLst>
            <pc:docMk/>
            <pc:sldMk cId="1443849773" sldId="275"/>
            <ac:spMk id="3" creationId="{7B1D3C40-87FC-4362-AC29-038C8D967359}"/>
          </ac:spMkLst>
        </pc:spChg>
        <pc:spChg chg="add mod">
          <ac:chgData name="John Glazebrook" userId="0cee8e84-5584-4a59-8cd1-43182ebc90a0" providerId="ADAL" clId="{E5507D9F-9AF5-4F89-9B8D-2AF8EF44B768}" dt="2019-10-18T09:54:39.259" v="33" actId="2711"/>
          <ac:spMkLst>
            <pc:docMk/>
            <pc:sldMk cId="1443849773" sldId="275"/>
            <ac:spMk id="4" creationId="{87AC73EB-60C7-4737-8242-D71095477AFC}"/>
          </ac:spMkLst>
        </pc:spChg>
        <pc:spChg chg="add mod">
          <ac:chgData name="John Glazebrook" userId="0cee8e84-5584-4a59-8cd1-43182ebc90a0" providerId="ADAL" clId="{E5507D9F-9AF5-4F89-9B8D-2AF8EF44B768}" dt="2019-10-18T09:54:52.684" v="35" actId="255"/>
          <ac:spMkLst>
            <pc:docMk/>
            <pc:sldMk cId="1443849773" sldId="275"/>
            <ac:spMk id="5" creationId="{5665D3BF-34BC-4572-88A3-6DC395D3A02B}"/>
          </ac:spMkLst>
        </pc:spChg>
        <pc:spChg chg="add mod">
          <ac:chgData name="John Glazebrook" userId="0cee8e84-5584-4a59-8cd1-43182ebc90a0" providerId="ADAL" clId="{E5507D9F-9AF5-4F89-9B8D-2AF8EF44B768}" dt="2019-10-18T09:55:18.325" v="52" actId="1076"/>
          <ac:spMkLst>
            <pc:docMk/>
            <pc:sldMk cId="1443849773" sldId="275"/>
            <ac:spMk id="6" creationId="{6C2A9737-3AB6-4892-9F46-20F56F8B180C}"/>
          </ac:spMkLst>
        </pc:spChg>
        <pc:spChg chg="add mod">
          <ac:chgData name="John Glazebrook" userId="0cee8e84-5584-4a59-8cd1-43182ebc90a0" providerId="ADAL" clId="{E5507D9F-9AF5-4F89-9B8D-2AF8EF44B768}" dt="2019-10-18T09:57:26.214" v="71" actId="20577"/>
          <ac:spMkLst>
            <pc:docMk/>
            <pc:sldMk cId="1443849773" sldId="275"/>
            <ac:spMk id="7" creationId="{6B9DE73A-AEC0-4759-8449-18AE15F051AD}"/>
          </ac:spMkLst>
        </pc:spChg>
      </pc:sldChg>
      <pc:sldChg chg="addSp modSp add">
        <pc:chgData name="John Glazebrook" userId="0cee8e84-5584-4a59-8cd1-43182ebc90a0" providerId="ADAL" clId="{E5507D9F-9AF5-4F89-9B8D-2AF8EF44B768}" dt="2019-10-18T11:50:53.429" v="113" actId="20577"/>
        <pc:sldMkLst>
          <pc:docMk/>
          <pc:sldMk cId="4151856723" sldId="276"/>
        </pc:sldMkLst>
        <pc:spChg chg="add mod">
          <ac:chgData name="John Glazebrook" userId="0cee8e84-5584-4a59-8cd1-43182ebc90a0" providerId="ADAL" clId="{E5507D9F-9AF5-4F89-9B8D-2AF8EF44B768}" dt="2019-10-18T10:01:14.392" v="76" actId="2711"/>
          <ac:spMkLst>
            <pc:docMk/>
            <pc:sldMk cId="4151856723" sldId="276"/>
            <ac:spMk id="2" creationId="{F00A774E-294A-424F-A0C7-8941B5B1346B}"/>
          </ac:spMkLst>
        </pc:spChg>
        <pc:spChg chg="add mod">
          <ac:chgData name="John Glazebrook" userId="0cee8e84-5584-4a59-8cd1-43182ebc90a0" providerId="ADAL" clId="{E5507D9F-9AF5-4F89-9B8D-2AF8EF44B768}" dt="2019-10-18T10:01:21.303" v="84" actId="20577"/>
          <ac:spMkLst>
            <pc:docMk/>
            <pc:sldMk cId="4151856723" sldId="276"/>
            <ac:spMk id="3" creationId="{40509F15-6997-46B6-9EF3-9700E790FE1F}"/>
          </ac:spMkLst>
        </pc:spChg>
        <pc:spChg chg="add mod">
          <ac:chgData name="John Glazebrook" userId="0cee8e84-5584-4a59-8cd1-43182ebc90a0" providerId="ADAL" clId="{E5507D9F-9AF5-4F89-9B8D-2AF8EF44B768}" dt="2019-10-18T11:50:28.380" v="94" actId="20577"/>
          <ac:spMkLst>
            <pc:docMk/>
            <pc:sldMk cId="4151856723" sldId="276"/>
            <ac:spMk id="4" creationId="{2929D805-A5B2-4931-9A25-E249DF544216}"/>
          </ac:spMkLst>
        </pc:spChg>
        <pc:spChg chg="add mod">
          <ac:chgData name="John Glazebrook" userId="0cee8e84-5584-4a59-8cd1-43182ebc90a0" providerId="ADAL" clId="{E5507D9F-9AF5-4F89-9B8D-2AF8EF44B768}" dt="2019-10-18T11:50:53.429" v="113" actId="20577"/>
          <ac:spMkLst>
            <pc:docMk/>
            <pc:sldMk cId="4151856723" sldId="276"/>
            <ac:spMk id="5" creationId="{94DFBAE5-FF04-41A9-9CC7-7D588ECD9CE1}"/>
          </ac:spMkLst>
        </pc:spChg>
      </pc:sldChg>
    </pc:docChg>
  </pc:docChgLst>
  <pc:docChgLst>
    <pc:chgData name="John Glazebrook" userId="0cee8e84-5584-4a59-8cd1-43182ebc90a0" providerId="ADAL" clId="{2BF4FD00-98F8-4A1A-9019-2E8D608BD8CE}"/>
    <pc:docChg chg="custSel addSld modSld">
      <pc:chgData name="John Glazebrook" userId="0cee8e84-5584-4a59-8cd1-43182ebc90a0" providerId="ADAL" clId="{2BF4FD00-98F8-4A1A-9019-2E8D608BD8CE}" dt="2022-11-18T16:15:27.078" v="109" actId="1076"/>
      <pc:docMkLst>
        <pc:docMk/>
      </pc:docMkLst>
      <pc:sldChg chg="addSp modSp mod">
        <pc:chgData name="John Glazebrook" userId="0cee8e84-5584-4a59-8cd1-43182ebc90a0" providerId="ADAL" clId="{2BF4FD00-98F8-4A1A-9019-2E8D608BD8CE}" dt="2022-11-18T14:37:18.716" v="65" actId="20577"/>
        <pc:sldMkLst>
          <pc:docMk/>
          <pc:sldMk cId="4151856723" sldId="276"/>
        </pc:sldMkLst>
        <pc:spChg chg="add mod">
          <ac:chgData name="John Glazebrook" userId="0cee8e84-5584-4a59-8cd1-43182ebc90a0" providerId="ADAL" clId="{2BF4FD00-98F8-4A1A-9019-2E8D608BD8CE}" dt="2022-11-18T14:37:18.716" v="65" actId="20577"/>
          <ac:spMkLst>
            <pc:docMk/>
            <pc:sldMk cId="4151856723" sldId="276"/>
            <ac:spMk id="8" creationId="{10B044E1-A24F-884A-F1ED-74A0B6FD80FA}"/>
          </ac:spMkLst>
        </pc:spChg>
        <pc:picChg chg="add mod">
          <ac:chgData name="John Glazebrook" userId="0cee8e84-5584-4a59-8cd1-43182ebc90a0" providerId="ADAL" clId="{2BF4FD00-98F8-4A1A-9019-2E8D608BD8CE}" dt="2022-11-18T14:36:49.732" v="1" actId="1076"/>
          <ac:picMkLst>
            <pc:docMk/>
            <pc:sldMk cId="4151856723" sldId="276"/>
            <ac:picMk id="7" creationId="{14A972B1-7D86-7658-93CD-B82D411235CF}"/>
          </ac:picMkLst>
        </pc:picChg>
      </pc:sldChg>
      <pc:sldChg chg="addSp modSp new mod">
        <pc:chgData name="John Glazebrook" userId="0cee8e84-5584-4a59-8cd1-43182ebc90a0" providerId="ADAL" clId="{2BF4FD00-98F8-4A1A-9019-2E8D608BD8CE}" dt="2022-11-18T14:54:38.730" v="82" actId="1076"/>
        <pc:sldMkLst>
          <pc:docMk/>
          <pc:sldMk cId="3663885264" sldId="278"/>
        </pc:sldMkLst>
        <pc:picChg chg="add mod">
          <ac:chgData name="John Glazebrook" userId="0cee8e84-5584-4a59-8cd1-43182ebc90a0" providerId="ADAL" clId="{2BF4FD00-98F8-4A1A-9019-2E8D608BD8CE}" dt="2022-11-18T14:54:34.642" v="80" actId="14100"/>
          <ac:picMkLst>
            <pc:docMk/>
            <pc:sldMk cId="3663885264" sldId="278"/>
            <ac:picMk id="3" creationId="{A814266A-5077-FC15-3396-0D1589526544}"/>
          </ac:picMkLst>
        </pc:picChg>
        <pc:picChg chg="add mod">
          <ac:chgData name="John Glazebrook" userId="0cee8e84-5584-4a59-8cd1-43182ebc90a0" providerId="ADAL" clId="{2BF4FD00-98F8-4A1A-9019-2E8D608BD8CE}" dt="2022-11-18T14:53:55.074" v="74" actId="1076"/>
          <ac:picMkLst>
            <pc:docMk/>
            <pc:sldMk cId="3663885264" sldId="278"/>
            <ac:picMk id="5" creationId="{536DDC7B-38C5-A2D1-3268-3A562BEA9554}"/>
          </ac:picMkLst>
        </pc:picChg>
        <pc:picChg chg="add mod">
          <ac:chgData name="John Glazebrook" userId="0cee8e84-5584-4a59-8cd1-43182ebc90a0" providerId="ADAL" clId="{2BF4FD00-98F8-4A1A-9019-2E8D608BD8CE}" dt="2022-11-18T14:54:38.730" v="82" actId="1076"/>
          <ac:picMkLst>
            <pc:docMk/>
            <pc:sldMk cId="3663885264" sldId="278"/>
            <ac:picMk id="7" creationId="{6E0A6DE0-1619-6473-9229-D990D98998A1}"/>
          </ac:picMkLst>
        </pc:picChg>
        <pc:picChg chg="add mod">
          <ac:chgData name="John Glazebrook" userId="0cee8e84-5584-4a59-8cd1-43182ebc90a0" providerId="ADAL" clId="{2BF4FD00-98F8-4A1A-9019-2E8D608BD8CE}" dt="2022-11-18T14:54:36.162" v="81" actId="1076"/>
          <ac:picMkLst>
            <pc:docMk/>
            <pc:sldMk cId="3663885264" sldId="278"/>
            <ac:picMk id="9" creationId="{1B822052-9D2F-1E7C-867C-63F6795516EC}"/>
          </ac:picMkLst>
        </pc:picChg>
      </pc:sldChg>
      <pc:sldChg chg="addSp modSp new mod">
        <pc:chgData name="John Glazebrook" userId="0cee8e84-5584-4a59-8cd1-43182ebc90a0" providerId="ADAL" clId="{2BF4FD00-98F8-4A1A-9019-2E8D608BD8CE}" dt="2022-11-18T16:15:27.078" v="109" actId="1076"/>
        <pc:sldMkLst>
          <pc:docMk/>
          <pc:sldMk cId="729759692" sldId="279"/>
        </pc:sldMkLst>
        <pc:spChg chg="add mod">
          <ac:chgData name="John Glazebrook" userId="0cee8e84-5584-4a59-8cd1-43182ebc90a0" providerId="ADAL" clId="{2BF4FD00-98F8-4A1A-9019-2E8D608BD8CE}" dt="2022-11-18T16:15:05.628" v="103" actId="20577"/>
          <ac:spMkLst>
            <pc:docMk/>
            <pc:sldMk cId="729759692" sldId="279"/>
            <ac:spMk id="2" creationId="{E83149A6-7984-E51E-479E-FFA1380EA6DF}"/>
          </ac:spMkLst>
        </pc:spChg>
        <pc:picChg chg="add mod">
          <ac:chgData name="John Glazebrook" userId="0cee8e84-5584-4a59-8cd1-43182ebc90a0" providerId="ADAL" clId="{2BF4FD00-98F8-4A1A-9019-2E8D608BD8CE}" dt="2022-11-18T16:15:16.782" v="106" actId="14100"/>
          <ac:picMkLst>
            <pc:docMk/>
            <pc:sldMk cId="729759692" sldId="279"/>
            <ac:picMk id="4" creationId="{C85EF9F5-A4B1-5A7A-2CBF-01B5BFF5EA35}"/>
          </ac:picMkLst>
        </pc:picChg>
        <pc:picChg chg="add mod">
          <ac:chgData name="John Glazebrook" userId="0cee8e84-5584-4a59-8cd1-43182ebc90a0" providerId="ADAL" clId="{2BF4FD00-98F8-4A1A-9019-2E8D608BD8CE}" dt="2022-11-18T16:15:27.078" v="109" actId="1076"/>
          <ac:picMkLst>
            <pc:docMk/>
            <pc:sldMk cId="729759692" sldId="279"/>
            <ac:picMk id="6" creationId="{17AC5173-588B-087A-7F28-E32E21662A57}"/>
          </ac:picMkLst>
        </pc:picChg>
      </pc:sldChg>
    </pc:docChg>
  </pc:docChgLst>
  <pc:docChgLst>
    <pc:chgData name="John Glazebrook" userId="0cee8e84-5584-4a59-8cd1-43182ebc90a0" providerId="ADAL" clId="{36DEF062-0498-46D2-849E-F76566D9AC8B}"/>
    <pc:docChg chg="addSld modSld">
      <pc:chgData name="John Glazebrook" userId="0cee8e84-5584-4a59-8cd1-43182ebc90a0" providerId="ADAL" clId="{36DEF062-0498-46D2-849E-F76566D9AC8B}" dt="2022-11-18T11:27:37.957" v="2" actId="20577"/>
      <pc:docMkLst>
        <pc:docMk/>
      </pc:docMkLst>
      <pc:sldChg chg="modSp new mod">
        <pc:chgData name="John Glazebrook" userId="0cee8e84-5584-4a59-8cd1-43182ebc90a0" providerId="ADAL" clId="{36DEF062-0498-46D2-849E-F76566D9AC8B}" dt="2022-11-18T11:27:37.957" v="2" actId="20577"/>
        <pc:sldMkLst>
          <pc:docMk/>
          <pc:sldMk cId="2701678538" sldId="277"/>
        </pc:sldMkLst>
        <pc:spChg chg="mod">
          <ac:chgData name="John Glazebrook" userId="0cee8e84-5584-4a59-8cd1-43182ebc90a0" providerId="ADAL" clId="{36DEF062-0498-46D2-849E-F76566D9AC8B}" dt="2022-11-18T11:27:37.957" v="2" actId="20577"/>
          <ac:spMkLst>
            <pc:docMk/>
            <pc:sldMk cId="2701678538" sldId="277"/>
            <ac:spMk id="3" creationId="{1C561E91-1A96-17AB-EBD2-587DD5F04720}"/>
          </ac:spMkLst>
        </pc:spChg>
      </pc:sldChg>
    </pc:docChg>
  </pc:docChgLst>
  <pc:docChgLst>
    <pc:chgData name="John Glazebrook" userId="0cee8e84-5584-4a59-8cd1-43182ebc90a0" providerId="ADAL" clId="{CA94AB58-FAC0-4F67-8AF2-807DC23F0524}"/>
    <pc:docChg chg="custSel modSld">
      <pc:chgData name="John Glazebrook" userId="0cee8e84-5584-4a59-8cd1-43182ebc90a0" providerId="ADAL" clId="{CA94AB58-FAC0-4F67-8AF2-807DC23F0524}" dt="2019-10-18T13:10:08.132" v="3" actId="478"/>
      <pc:docMkLst>
        <pc:docMk/>
      </pc:docMkLst>
      <pc:sldChg chg="addSp delSp modSp">
        <pc:chgData name="John Glazebrook" userId="0cee8e84-5584-4a59-8cd1-43182ebc90a0" providerId="ADAL" clId="{CA94AB58-FAC0-4F67-8AF2-807DC23F0524}" dt="2019-10-18T13:10:08.132" v="3" actId="478"/>
        <pc:sldMkLst>
          <pc:docMk/>
          <pc:sldMk cId="3742549646" sldId="274"/>
        </pc:sldMkLst>
        <pc:picChg chg="add del mod">
          <ac:chgData name="John Glazebrook" userId="0cee8e84-5584-4a59-8cd1-43182ebc90a0" providerId="ADAL" clId="{CA94AB58-FAC0-4F67-8AF2-807DC23F0524}" dt="2019-10-18T13:10:08.132" v="3" actId="478"/>
          <ac:picMkLst>
            <pc:docMk/>
            <pc:sldMk cId="3742549646" sldId="274"/>
            <ac:picMk id="4" creationId="{E3526105-3D8A-4553-8415-82559D6EC95A}"/>
          </ac:picMkLst>
        </pc:picChg>
      </pc:sldChg>
      <pc:sldChg chg="modSp">
        <pc:chgData name="John Glazebrook" userId="0cee8e84-5584-4a59-8cd1-43182ebc90a0" providerId="ADAL" clId="{CA94AB58-FAC0-4F67-8AF2-807DC23F0524}" dt="2019-10-18T12:52:27.374" v="0" actId="1076"/>
        <pc:sldMkLst>
          <pc:docMk/>
          <pc:sldMk cId="1443849773" sldId="275"/>
        </pc:sldMkLst>
        <pc:spChg chg="mod">
          <ac:chgData name="John Glazebrook" userId="0cee8e84-5584-4a59-8cd1-43182ebc90a0" providerId="ADAL" clId="{CA94AB58-FAC0-4F67-8AF2-807DC23F0524}" dt="2019-10-18T12:52:27.374" v="0" actId="1076"/>
          <ac:spMkLst>
            <pc:docMk/>
            <pc:sldMk cId="1443849773" sldId="275"/>
            <ac:spMk id="5" creationId="{5665D3BF-34BC-4572-88A3-6DC395D3A02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eterhigginson.co.uk/lm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ircuit symbol of OR gate">
            <a:extLst>
              <a:ext uri="{FF2B5EF4-FFF2-40B4-BE49-F238E27FC236}">
                <a16:creationId xmlns:a16="http://schemas.microsoft.com/office/drawing/2014/main" id="{9F6AA84B-3605-48E9-BDA8-1C4DC053F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76" y="1737407"/>
            <a:ext cx="3717245" cy="24178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ircuit symbol of AND gate">
            <a:extLst>
              <a:ext uri="{FF2B5EF4-FFF2-40B4-BE49-F238E27FC236}">
                <a16:creationId xmlns:a16="http://schemas.microsoft.com/office/drawing/2014/main" id="{EFE69EBD-AF75-474D-8BFC-B95694C82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397" y="4155261"/>
            <a:ext cx="3462474" cy="22521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ircuit symbol of NOT gate">
            <a:extLst>
              <a:ext uri="{FF2B5EF4-FFF2-40B4-BE49-F238E27FC236}">
                <a16:creationId xmlns:a16="http://schemas.microsoft.com/office/drawing/2014/main" id="{6837D2E8-9DE5-4A6D-A1F2-8C4FE3B60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527" y="887468"/>
            <a:ext cx="3719376" cy="24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1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Fetch – decode – execute</a:t>
            </a:r>
          </a:p>
        </p:txBody>
      </p:sp>
      <p:sp>
        <p:nvSpPr>
          <p:cNvPr id="3" name="Content Placeholder 2"/>
          <p:cNvSpPr>
            <a:spLocks noGrp="1"/>
          </p:cNvSpPr>
          <p:nvPr>
            <p:ph idx="1"/>
          </p:nvPr>
        </p:nvSpPr>
        <p:spPr>
          <a:xfrm>
            <a:off x="1141412" y="2249487"/>
            <a:ext cx="10431463" cy="3541714"/>
          </a:xfrm>
        </p:spPr>
        <p:txBody>
          <a:bodyPr>
            <a:noAutofit/>
          </a:bodyPr>
          <a:lstStyle/>
          <a:p>
            <a:r>
              <a:rPr lang="en-GB" sz="2800"/>
              <a:t>The CPU </a:t>
            </a:r>
            <a:r>
              <a:rPr lang="en-GB" sz="2800">
                <a:solidFill>
                  <a:schemeClr val="accent4">
                    <a:lumMod val="60000"/>
                    <a:lumOff val="40000"/>
                  </a:schemeClr>
                </a:solidFill>
              </a:rPr>
              <a:t>fetches</a:t>
            </a:r>
            <a:r>
              <a:rPr lang="en-GB" sz="2800"/>
              <a:t> an instruction</a:t>
            </a:r>
          </a:p>
          <a:p>
            <a:r>
              <a:rPr lang="en-GB" sz="2800"/>
              <a:t>The CPU </a:t>
            </a:r>
            <a:r>
              <a:rPr lang="en-GB" sz="2800">
                <a:solidFill>
                  <a:schemeClr val="accent4">
                    <a:lumMod val="60000"/>
                    <a:lumOff val="40000"/>
                  </a:schemeClr>
                </a:solidFill>
              </a:rPr>
              <a:t>decodes</a:t>
            </a:r>
            <a:r>
              <a:rPr lang="en-GB" sz="2800"/>
              <a:t> the instruction to determine what action is required</a:t>
            </a:r>
          </a:p>
          <a:p>
            <a:r>
              <a:rPr lang="en-GB" sz="2800"/>
              <a:t>The CPU then </a:t>
            </a:r>
            <a:r>
              <a:rPr lang="en-GB" sz="2800">
                <a:solidFill>
                  <a:schemeClr val="accent4">
                    <a:lumMod val="60000"/>
                    <a:lumOff val="40000"/>
                  </a:schemeClr>
                </a:solidFill>
              </a:rPr>
              <a:t>executes</a:t>
            </a:r>
            <a:r>
              <a:rPr lang="en-GB" sz="2800"/>
              <a:t> that instruction</a:t>
            </a:r>
          </a:p>
          <a:p>
            <a:endParaRPr lang="en-GB" sz="2800"/>
          </a:p>
          <a:p>
            <a:pPr marL="0" indent="0">
              <a:buNone/>
            </a:pPr>
            <a:r>
              <a:rPr lang="en-GB" sz="2800"/>
              <a:t>This cycle is repeated once every clock cycle, therefore the clock speed determines how fast the instructions are executed by the computer</a:t>
            </a:r>
          </a:p>
        </p:txBody>
      </p:sp>
    </p:spTree>
    <p:extLst>
      <p:ext uri="{BB962C8B-B14F-4D97-AF65-F5344CB8AC3E}">
        <p14:creationId xmlns:p14="http://schemas.microsoft.com/office/powerpoint/2010/main" val="27104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05" y="914401"/>
            <a:ext cx="9292921" cy="509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9262023" cy="954107"/>
          </a:xfrm>
          <a:prstGeom prst="rect">
            <a:avLst/>
          </a:prstGeom>
          <a:noFill/>
        </p:spPr>
        <p:txBody>
          <a:bodyPr wrap="none" rtlCol="0">
            <a:spAutoFit/>
          </a:bodyPr>
          <a:lstStyle/>
          <a:p>
            <a:r>
              <a:rPr lang="en-GB" sz="2800"/>
              <a:t>Arithmetic Logic Unit (ALU) - Carries out the arithmetic and</a:t>
            </a:r>
          </a:p>
          <a:p>
            <a:r>
              <a:rPr lang="en-GB" sz="2800"/>
              <a:t>logical operations. Add, subtract, compare, multiply and divide.</a:t>
            </a:r>
          </a:p>
        </p:txBody>
      </p:sp>
    </p:spTree>
    <p:extLst>
      <p:ext uri="{BB962C8B-B14F-4D97-AF65-F5344CB8AC3E}">
        <p14:creationId xmlns:p14="http://schemas.microsoft.com/office/powerpoint/2010/main" val="26350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8377358" cy="1384995"/>
          </a:xfrm>
          <a:prstGeom prst="rect">
            <a:avLst/>
          </a:prstGeom>
          <a:noFill/>
        </p:spPr>
        <p:txBody>
          <a:bodyPr wrap="none" rtlCol="0">
            <a:spAutoFit/>
          </a:bodyPr>
          <a:lstStyle/>
          <a:p>
            <a:r>
              <a:rPr lang="en-GB" sz="2800"/>
              <a:t>Control unit - Responsible for interpreting instructions in a</a:t>
            </a:r>
          </a:p>
          <a:p>
            <a:r>
              <a:rPr lang="en-GB" sz="2800"/>
              <a:t>computer program and then sending control signals to the</a:t>
            </a:r>
          </a:p>
          <a:p>
            <a:r>
              <a:rPr lang="en-GB" sz="2800"/>
              <a:t>components.</a:t>
            </a:r>
          </a:p>
        </p:txBody>
      </p:sp>
    </p:spTree>
    <p:extLst>
      <p:ext uri="{BB962C8B-B14F-4D97-AF65-F5344CB8AC3E}">
        <p14:creationId xmlns:p14="http://schemas.microsoft.com/office/powerpoint/2010/main" val="146695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8076250" cy="954107"/>
          </a:xfrm>
          <a:prstGeom prst="rect">
            <a:avLst/>
          </a:prstGeom>
          <a:noFill/>
        </p:spPr>
        <p:txBody>
          <a:bodyPr wrap="none" rtlCol="0">
            <a:spAutoFit/>
          </a:bodyPr>
          <a:lstStyle/>
          <a:p>
            <a:r>
              <a:rPr lang="en-GB" sz="2800"/>
              <a:t>Registers - Used to store single pieces of data or single</a:t>
            </a:r>
          </a:p>
          <a:p>
            <a:r>
              <a:rPr lang="en-GB" sz="2800"/>
              <a:t>instructions immediately before or after processing.</a:t>
            </a:r>
          </a:p>
        </p:txBody>
      </p:sp>
    </p:spTree>
    <p:extLst>
      <p:ext uri="{BB962C8B-B14F-4D97-AF65-F5344CB8AC3E}">
        <p14:creationId xmlns:p14="http://schemas.microsoft.com/office/powerpoint/2010/main" val="90301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042118"/>
            <a:ext cx="9062353" cy="1815882"/>
          </a:xfrm>
          <a:prstGeom prst="rect">
            <a:avLst/>
          </a:prstGeom>
          <a:noFill/>
        </p:spPr>
        <p:txBody>
          <a:bodyPr wrap="none" rtlCol="0">
            <a:spAutoFit/>
          </a:bodyPr>
          <a:lstStyle/>
          <a:p>
            <a:r>
              <a:rPr lang="en-GB" sz="2800"/>
              <a:t>Main memory (RAM)</a:t>
            </a:r>
          </a:p>
          <a:p>
            <a:r>
              <a:rPr lang="en-GB" sz="2800"/>
              <a:t>Stores instructions and data needed by the program (volatile).</a:t>
            </a:r>
          </a:p>
          <a:p>
            <a:r>
              <a:rPr lang="en-GB" sz="2800"/>
              <a:t>This architecture in which the data and program are stored in</a:t>
            </a:r>
          </a:p>
          <a:p>
            <a:r>
              <a:rPr lang="en-GB" sz="2800"/>
              <a:t>the memory is known as the Von Neumann architecture.</a:t>
            </a:r>
          </a:p>
        </p:txBody>
      </p:sp>
    </p:spTree>
    <p:extLst>
      <p:ext uri="{BB962C8B-B14F-4D97-AF65-F5344CB8AC3E}">
        <p14:creationId xmlns:p14="http://schemas.microsoft.com/office/powerpoint/2010/main" val="33314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81A-356D-EF02-8D40-1366CD59C3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561E91-1A96-17AB-EBD2-587DD5F04720}"/>
              </a:ext>
            </a:extLst>
          </p:cNvPr>
          <p:cNvSpPr>
            <a:spLocks noGrp="1"/>
          </p:cNvSpPr>
          <p:nvPr>
            <p:ph idx="1"/>
          </p:nvPr>
        </p:nvSpPr>
        <p:spPr/>
        <p:txBody>
          <a:bodyPr/>
          <a:lstStyle/>
          <a:p>
            <a:r>
              <a:rPr lang="en-GB" dirty="0">
                <a:hlinkClick r:id="rId2"/>
              </a:rPr>
              <a:t>https://peterhigginson.co.uk/lmc/</a:t>
            </a:r>
            <a:endParaRPr lang="en-GB" dirty="0"/>
          </a:p>
          <a:p>
            <a:endParaRPr lang="en-GB" dirty="0"/>
          </a:p>
        </p:txBody>
      </p:sp>
    </p:spTree>
    <p:extLst>
      <p:ext uri="{BB962C8B-B14F-4D97-AF65-F5344CB8AC3E}">
        <p14:creationId xmlns:p14="http://schemas.microsoft.com/office/powerpoint/2010/main" val="270167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791" y="272716"/>
            <a:ext cx="10243598" cy="6287512"/>
          </a:xfrm>
          <a:prstGeom prst="rect">
            <a:avLst/>
          </a:prstGeom>
        </p:spPr>
      </p:pic>
    </p:spTree>
    <p:extLst>
      <p:ext uri="{BB962C8B-B14F-4D97-AF65-F5344CB8AC3E}">
        <p14:creationId xmlns:p14="http://schemas.microsoft.com/office/powerpoint/2010/main" val="112769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B7B78-4BF6-4163-8FE3-8103EBBDC672}"/>
              </a:ext>
            </a:extLst>
          </p:cNvPr>
          <p:cNvSpPr txBox="1"/>
          <p:nvPr/>
        </p:nvSpPr>
        <p:spPr>
          <a:xfrm>
            <a:off x="1255363" y="1890792"/>
            <a:ext cx="2247254" cy="1938992"/>
          </a:xfrm>
          <a:prstGeom prst="rect">
            <a:avLst/>
          </a:prstGeom>
          <a:noFill/>
        </p:spPr>
        <p:txBody>
          <a:bodyPr wrap="square" rtlCol="0">
            <a:spAutoFit/>
          </a:bodyPr>
          <a:lstStyle/>
          <a:p>
            <a:r>
              <a:rPr lang="en-GB" sz="2400">
                <a:latin typeface="Consolas" panose="020B0609020204030204" pitchFamily="49" charset="0"/>
              </a:rPr>
              <a:t>INP</a:t>
            </a:r>
            <a:br>
              <a:rPr lang="en-GB" sz="2400">
                <a:latin typeface="Consolas" panose="020B0609020204030204" pitchFamily="49" charset="0"/>
              </a:rPr>
            </a:br>
            <a:r>
              <a:rPr lang="en-GB" sz="2400">
                <a:latin typeface="Consolas" panose="020B0609020204030204" pitchFamily="49" charset="0"/>
              </a:rPr>
              <a:t>STA 20</a:t>
            </a:r>
            <a:br>
              <a:rPr lang="en-GB" sz="2400">
                <a:latin typeface="Consolas" panose="020B0609020204030204" pitchFamily="49" charset="0"/>
              </a:rPr>
            </a:br>
            <a:r>
              <a:rPr lang="en-GB" sz="2400">
                <a:latin typeface="Consolas" panose="020B0609020204030204" pitchFamily="49" charset="0"/>
              </a:rPr>
              <a:t>OUT</a:t>
            </a:r>
            <a:br>
              <a:rPr lang="en-GB" sz="2400">
                <a:latin typeface="Consolas" panose="020B0609020204030204" pitchFamily="49" charset="0"/>
              </a:rPr>
            </a:br>
            <a:r>
              <a:rPr lang="en-GB" sz="2400">
                <a:latin typeface="Consolas" panose="020B0609020204030204" pitchFamily="49" charset="0"/>
              </a:rPr>
              <a:t>HLT</a:t>
            </a:r>
          </a:p>
          <a:p>
            <a:endParaRPr lang="en-GB" sz="2400">
              <a:latin typeface="Consolas" panose="020B0609020204030204" pitchFamily="49" charset="0"/>
            </a:endParaRPr>
          </a:p>
        </p:txBody>
      </p:sp>
      <p:sp>
        <p:nvSpPr>
          <p:cNvPr id="4" name="TextBox 3">
            <a:extLst>
              <a:ext uri="{FF2B5EF4-FFF2-40B4-BE49-F238E27FC236}">
                <a16:creationId xmlns:a16="http://schemas.microsoft.com/office/drawing/2014/main" id="{87AC73EB-60C7-4737-8242-D71095477AFC}"/>
              </a:ext>
            </a:extLst>
          </p:cNvPr>
          <p:cNvSpPr txBox="1"/>
          <p:nvPr/>
        </p:nvSpPr>
        <p:spPr>
          <a:xfrm>
            <a:off x="4522922" y="1890792"/>
            <a:ext cx="2247254" cy="1938992"/>
          </a:xfrm>
          <a:prstGeom prst="rect">
            <a:avLst/>
          </a:prstGeom>
          <a:noFill/>
        </p:spPr>
        <p:txBody>
          <a:bodyPr wrap="square" rtlCol="0">
            <a:spAutoFit/>
          </a:bodyPr>
          <a:lstStyle/>
          <a:p>
            <a:r>
              <a:rPr lang="en-GB" sz="2400" dirty="0">
                <a:latin typeface="Consolas" panose="020B0609020204030204" pitchFamily="49" charset="0"/>
              </a:rPr>
              <a:t>INP</a:t>
            </a:r>
            <a:br>
              <a:rPr lang="en-GB" sz="2400" dirty="0">
                <a:latin typeface="Consolas" panose="020B0609020204030204" pitchFamily="49" charset="0"/>
              </a:rPr>
            </a:br>
            <a:r>
              <a:rPr lang="en-GB" sz="2400" dirty="0">
                <a:latin typeface="Consolas" panose="020B0609020204030204" pitchFamily="49" charset="0"/>
              </a:rPr>
              <a:t>STA A</a:t>
            </a:r>
            <a:br>
              <a:rPr lang="en-GB" sz="2400" dirty="0">
                <a:latin typeface="Consolas" panose="020B0609020204030204" pitchFamily="49" charset="0"/>
              </a:rPr>
            </a:br>
            <a:r>
              <a:rPr lang="en-GB" sz="2400" dirty="0">
                <a:latin typeface="Consolas" panose="020B0609020204030204" pitchFamily="49" charset="0"/>
              </a:rPr>
              <a:t>OUT</a:t>
            </a:r>
            <a:br>
              <a:rPr lang="en-GB" sz="2400" dirty="0">
                <a:latin typeface="Consolas" panose="020B0609020204030204" pitchFamily="49" charset="0"/>
              </a:rPr>
            </a:br>
            <a:r>
              <a:rPr lang="en-GB" sz="2400" dirty="0">
                <a:latin typeface="Consolas" panose="020B0609020204030204" pitchFamily="49" charset="0"/>
              </a:rPr>
              <a:t>HLT</a:t>
            </a:r>
            <a:br>
              <a:rPr lang="en-GB" sz="2400" dirty="0">
                <a:latin typeface="Consolas" panose="020B0609020204030204" pitchFamily="49" charset="0"/>
              </a:rPr>
            </a:br>
            <a:r>
              <a:rPr lang="en-GB" sz="2400" dirty="0">
                <a:latin typeface="Consolas" panose="020B0609020204030204" pitchFamily="49" charset="0"/>
              </a:rPr>
              <a:t>A    DAT</a:t>
            </a:r>
          </a:p>
        </p:txBody>
      </p:sp>
      <p:sp>
        <p:nvSpPr>
          <p:cNvPr id="5" name="TextBox 4">
            <a:extLst>
              <a:ext uri="{FF2B5EF4-FFF2-40B4-BE49-F238E27FC236}">
                <a16:creationId xmlns:a16="http://schemas.microsoft.com/office/drawing/2014/main" id="{5665D3BF-34BC-4572-88A3-6DC395D3A02B}"/>
              </a:ext>
            </a:extLst>
          </p:cNvPr>
          <p:cNvSpPr txBox="1"/>
          <p:nvPr/>
        </p:nvSpPr>
        <p:spPr>
          <a:xfrm>
            <a:off x="7790481" y="1936958"/>
            <a:ext cx="2247254" cy="3785652"/>
          </a:xfrm>
          <a:prstGeom prst="rect">
            <a:avLst/>
          </a:prstGeom>
          <a:noFill/>
        </p:spPr>
        <p:txBody>
          <a:bodyPr wrap="square" rtlCol="0">
            <a:spAutoFit/>
          </a:bodyPr>
          <a:lstStyle/>
          <a:p>
            <a:r>
              <a:rPr lang="en-GB" sz="2400">
                <a:latin typeface="Consolas" panose="020B0609020204030204" pitchFamily="49" charset="0"/>
              </a:rPr>
              <a:t>INP</a:t>
            </a:r>
            <a:br>
              <a:rPr lang="en-GB" sz="2400">
                <a:latin typeface="Consolas" panose="020B0609020204030204" pitchFamily="49" charset="0"/>
              </a:rPr>
            </a:br>
            <a:r>
              <a:rPr lang="en-GB" sz="2400">
                <a:latin typeface="Consolas" panose="020B0609020204030204" pitchFamily="49" charset="0"/>
              </a:rPr>
              <a:t>STA A</a:t>
            </a:r>
            <a:br>
              <a:rPr lang="en-GB" sz="2400">
                <a:latin typeface="Consolas" panose="020B0609020204030204" pitchFamily="49" charset="0"/>
              </a:rPr>
            </a:br>
            <a:r>
              <a:rPr lang="en-GB" sz="2400">
                <a:latin typeface="Consolas" panose="020B0609020204030204" pitchFamily="49" charset="0"/>
              </a:rPr>
              <a:t>INP</a:t>
            </a:r>
            <a:br>
              <a:rPr lang="en-GB" sz="2400">
                <a:latin typeface="Consolas" panose="020B0609020204030204" pitchFamily="49" charset="0"/>
              </a:rPr>
            </a:br>
            <a:r>
              <a:rPr lang="en-GB" sz="2400">
                <a:latin typeface="Consolas" panose="020B0609020204030204" pitchFamily="49" charset="0"/>
              </a:rPr>
              <a:t>STA B</a:t>
            </a:r>
            <a:br>
              <a:rPr lang="en-GB" sz="2400">
                <a:latin typeface="Consolas" panose="020B0609020204030204" pitchFamily="49" charset="0"/>
              </a:rPr>
            </a:br>
            <a:r>
              <a:rPr lang="en-GB" sz="2400">
                <a:latin typeface="Consolas" panose="020B0609020204030204" pitchFamily="49" charset="0"/>
              </a:rPr>
              <a:t>LDA A</a:t>
            </a:r>
            <a:br>
              <a:rPr lang="en-GB" sz="2400">
                <a:latin typeface="Consolas" panose="020B0609020204030204" pitchFamily="49" charset="0"/>
              </a:rPr>
            </a:br>
            <a:r>
              <a:rPr lang="en-GB" sz="2400">
                <a:latin typeface="Consolas" panose="020B0609020204030204" pitchFamily="49" charset="0"/>
              </a:rPr>
              <a:t>ADD B</a:t>
            </a:r>
            <a:br>
              <a:rPr lang="en-GB" sz="2400">
                <a:latin typeface="Consolas" panose="020B0609020204030204" pitchFamily="49" charset="0"/>
              </a:rPr>
            </a:br>
            <a:r>
              <a:rPr lang="en-GB" sz="2400">
                <a:latin typeface="Consolas" panose="020B0609020204030204" pitchFamily="49" charset="0"/>
              </a:rPr>
              <a:t>OUT</a:t>
            </a:r>
            <a:br>
              <a:rPr lang="en-GB" sz="2400">
                <a:latin typeface="Consolas" panose="020B0609020204030204" pitchFamily="49" charset="0"/>
              </a:rPr>
            </a:br>
            <a:r>
              <a:rPr lang="en-GB" sz="2400">
                <a:latin typeface="Consolas" panose="020B0609020204030204" pitchFamily="49" charset="0"/>
              </a:rPr>
              <a:t>HLT</a:t>
            </a:r>
            <a:br>
              <a:rPr lang="en-GB" sz="2400">
                <a:latin typeface="Consolas" panose="020B0609020204030204" pitchFamily="49" charset="0"/>
              </a:rPr>
            </a:br>
            <a:r>
              <a:rPr lang="en-GB" sz="2400">
                <a:latin typeface="Consolas" panose="020B0609020204030204" pitchFamily="49" charset="0"/>
              </a:rPr>
              <a:t>A    DAT</a:t>
            </a:r>
            <a:br>
              <a:rPr lang="en-GB" sz="2400">
                <a:latin typeface="Consolas" panose="020B0609020204030204" pitchFamily="49" charset="0"/>
              </a:rPr>
            </a:br>
            <a:r>
              <a:rPr lang="en-GB" sz="2400">
                <a:latin typeface="Consolas" panose="020B0609020204030204" pitchFamily="49" charset="0"/>
              </a:rPr>
              <a:t>B    DAT</a:t>
            </a:r>
          </a:p>
        </p:txBody>
      </p:sp>
      <p:sp>
        <p:nvSpPr>
          <p:cNvPr id="6" name="TextBox 5">
            <a:extLst>
              <a:ext uri="{FF2B5EF4-FFF2-40B4-BE49-F238E27FC236}">
                <a16:creationId xmlns:a16="http://schemas.microsoft.com/office/drawing/2014/main" id="{6C2A9737-3AB6-4892-9F46-20F56F8B180C}"/>
              </a:ext>
            </a:extLst>
          </p:cNvPr>
          <p:cNvSpPr txBox="1"/>
          <p:nvPr/>
        </p:nvSpPr>
        <p:spPr>
          <a:xfrm>
            <a:off x="7790481" y="1181556"/>
            <a:ext cx="1771832" cy="369332"/>
          </a:xfrm>
          <a:prstGeom prst="rect">
            <a:avLst/>
          </a:prstGeom>
          <a:noFill/>
        </p:spPr>
        <p:txBody>
          <a:bodyPr wrap="none" rtlCol="0">
            <a:spAutoFit/>
          </a:bodyPr>
          <a:lstStyle/>
          <a:p>
            <a:r>
              <a:rPr lang="en-GB"/>
              <a:t>add two numbers</a:t>
            </a:r>
          </a:p>
        </p:txBody>
      </p:sp>
      <p:sp>
        <p:nvSpPr>
          <p:cNvPr id="7" name="TextBox 6">
            <a:extLst>
              <a:ext uri="{FF2B5EF4-FFF2-40B4-BE49-F238E27FC236}">
                <a16:creationId xmlns:a16="http://schemas.microsoft.com/office/drawing/2014/main" id="{6B9DE73A-AEC0-4759-8449-18AE15F051AD}"/>
              </a:ext>
            </a:extLst>
          </p:cNvPr>
          <p:cNvSpPr txBox="1"/>
          <p:nvPr/>
        </p:nvSpPr>
        <p:spPr>
          <a:xfrm>
            <a:off x="4522922" y="1181556"/>
            <a:ext cx="1561646" cy="369332"/>
          </a:xfrm>
          <a:prstGeom prst="rect">
            <a:avLst/>
          </a:prstGeom>
          <a:noFill/>
        </p:spPr>
        <p:txBody>
          <a:bodyPr wrap="none" rtlCol="0">
            <a:spAutoFit/>
          </a:bodyPr>
          <a:lstStyle/>
          <a:p>
            <a:r>
              <a:rPr lang="en-GB"/>
              <a:t>store into label</a:t>
            </a:r>
          </a:p>
        </p:txBody>
      </p:sp>
    </p:spTree>
    <p:extLst>
      <p:ext uri="{BB962C8B-B14F-4D97-AF65-F5344CB8AC3E}">
        <p14:creationId xmlns:p14="http://schemas.microsoft.com/office/powerpoint/2010/main" val="144384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0A774E-294A-424F-A0C7-8941B5B1346B}"/>
              </a:ext>
            </a:extLst>
          </p:cNvPr>
          <p:cNvSpPr txBox="1"/>
          <p:nvPr/>
        </p:nvSpPr>
        <p:spPr>
          <a:xfrm>
            <a:off x="2089689" y="2572717"/>
            <a:ext cx="2247254" cy="2862322"/>
          </a:xfrm>
          <a:prstGeom prst="rect">
            <a:avLst/>
          </a:prstGeom>
          <a:noFill/>
        </p:spPr>
        <p:txBody>
          <a:bodyPr wrap="square" rtlCol="0">
            <a:spAutoFit/>
          </a:bodyPr>
          <a:lstStyle/>
          <a:p>
            <a:r>
              <a:rPr lang="en-GB">
                <a:latin typeface="Consolas" panose="020B0609020204030204" pitchFamily="49" charset="0"/>
              </a:rPr>
              <a:t>INP</a:t>
            </a:r>
            <a:br>
              <a:rPr lang="en-GB" sz="2400">
                <a:latin typeface="Consolas" panose="020B0609020204030204" pitchFamily="49" charset="0"/>
              </a:rPr>
            </a:br>
            <a:r>
              <a:rPr lang="en-GB">
                <a:latin typeface="Consolas" panose="020B0609020204030204" pitchFamily="49" charset="0"/>
              </a:rPr>
              <a:t>STA A</a:t>
            </a:r>
            <a:br>
              <a:rPr lang="en-GB" sz="2400">
                <a:latin typeface="Consolas" panose="020B0609020204030204" pitchFamily="49" charset="0"/>
              </a:rPr>
            </a:br>
            <a:r>
              <a:rPr lang="en-GB">
                <a:latin typeface="Consolas" panose="020B0609020204030204" pitchFamily="49" charset="0"/>
              </a:rPr>
              <a:t>INP</a:t>
            </a:r>
            <a:br>
              <a:rPr lang="en-GB" sz="2400">
                <a:latin typeface="Consolas" panose="020B0609020204030204" pitchFamily="49" charset="0"/>
              </a:rPr>
            </a:br>
            <a:r>
              <a:rPr lang="en-GB">
                <a:latin typeface="Consolas" panose="020B0609020204030204" pitchFamily="49" charset="0"/>
              </a:rPr>
              <a:t>STA B</a:t>
            </a:r>
            <a:br>
              <a:rPr lang="en-GB" sz="2400">
                <a:latin typeface="Consolas" panose="020B0609020204030204" pitchFamily="49" charset="0"/>
              </a:rPr>
            </a:br>
            <a:r>
              <a:rPr lang="en-GB">
                <a:latin typeface="Consolas" panose="020B0609020204030204" pitchFamily="49" charset="0"/>
              </a:rPr>
              <a:t>LDA A</a:t>
            </a:r>
            <a:br>
              <a:rPr lang="en-GB" sz="2400">
                <a:latin typeface="Consolas" panose="020B0609020204030204" pitchFamily="49" charset="0"/>
              </a:rPr>
            </a:br>
            <a:r>
              <a:rPr lang="en-GB">
                <a:latin typeface="Consolas" panose="020B0609020204030204" pitchFamily="49" charset="0"/>
              </a:rPr>
              <a:t>SUB B</a:t>
            </a:r>
            <a:br>
              <a:rPr lang="en-GB" sz="2400">
                <a:latin typeface="Consolas" panose="020B0609020204030204" pitchFamily="49" charset="0"/>
              </a:rPr>
            </a:br>
            <a:r>
              <a:rPr lang="en-GB">
                <a:latin typeface="Consolas" panose="020B0609020204030204" pitchFamily="49" charset="0"/>
              </a:rPr>
              <a:t>OUT</a:t>
            </a:r>
            <a:br>
              <a:rPr lang="en-GB" sz="2400">
                <a:latin typeface="Consolas" panose="020B0609020204030204" pitchFamily="49" charset="0"/>
              </a:rPr>
            </a:br>
            <a:r>
              <a:rPr lang="en-GB">
                <a:latin typeface="Consolas" panose="020B0609020204030204" pitchFamily="49" charset="0"/>
              </a:rPr>
              <a:t>HLT</a:t>
            </a:r>
            <a:br>
              <a:rPr lang="en-GB" sz="2400">
                <a:latin typeface="Consolas" panose="020B0609020204030204" pitchFamily="49" charset="0"/>
              </a:rPr>
            </a:br>
            <a:r>
              <a:rPr lang="en-GB">
                <a:latin typeface="Consolas" panose="020B0609020204030204" pitchFamily="49" charset="0"/>
              </a:rPr>
              <a:t>A    DAT</a:t>
            </a:r>
            <a:br>
              <a:rPr lang="en-GB" sz="2400">
                <a:latin typeface="Consolas" panose="020B0609020204030204" pitchFamily="49" charset="0"/>
              </a:rPr>
            </a:br>
            <a:r>
              <a:rPr lang="en-GB">
                <a:latin typeface="Consolas" panose="020B0609020204030204" pitchFamily="49" charset="0"/>
              </a:rPr>
              <a:t>B    DAT</a:t>
            </a:r>
            <a:endParaRPr lang="en-GB" sz="2400">
              <a:latin typeface="Consolas" panose="020B0609020204030204" pitchFamily="49" charset="0"/>
            </a:endParaRPr>
          </a:p>
        </p:txBody>
      </p:sp>
      <p:sp>
        <p:nvSpPr>
          <p:cNvPr id="3" name="TextBox 2">
            <a:extLst>
              <a:ext uri="{FF2B5EF4-FFF2-40B4-BE49-F238E27FC236}">
                <a16:creationId xmlns:a16="http://schemas.microsoft.com/office/drawing/2014/main" id="{40509F15-6997-46B6-9EF3-9700E790FE1F}"/>
              </a:ext>
            </a:extLst>
          </p:cNvPr>
          <p:cNvSpPr txBox="1"/>
          <p:nvPr/>
        </p:nvSpPr>
        <p:spPr>
          <a:xfrm>
            <a:off x="2089689" y="1863481"/>
            <a:ext cx="903774" cy="369332"/>
          </a:xfrm>
          <a:prstGeom prst="rect">
            <a:avLst/>
          </a:prstGeom>
          <a:noFill/>
        </p:spPr>
        <p:txBody>
          <a:bodyPr wrap="none" rtlCol="0">
            <a:spAutoFit/>
          </a:bodyPr>
          <a:lstStyle/>
          <a:p>
            <a:r>
              <a:rPr lang="en-GB"/>
              <a:t>subtract</a:t>
            </a:r>
          </a:p>
        </p:txBody>
      </p:sp>
      <p:sp>
        <p:nvSpPr>
          <p:cNvPr id="4" name="TextBox 3">
            <a:extLst>
              <a:ext uri="{FF2B5EF4-FFF2-40B4-BE49-F238E27FC236}">
                <a16:creationId xmlns:a16="http://schemas.microsoft.com/office/drawing/2014/main" id="{2929D805-A5B2-4931-9A25-E249DF544216}"/>
              </a:ext>
            </a:extLst>
          </p:cNvPr>
          <p:cNvSpPr txBox="1"/>
          <p:nvPr/>
        </p:nvSpPr>
        <p:spPr>
          <a:xfrm>
            <a:off x="6214820" y="2232813"/>
            <a:ext cx="1957587" cy="923330"/>
          </a:xfrm>
          <a:prstGeom prst="rect">
            <a:avLst/>
          </a:prstGeom>
          <a:noFill/>
        </p:spPr>
        <p:txBody>
          <a:bodyPr wrap="none" rtlCol="0">
            <a:spAutoFit/>
          </a:bodyPr>
          <a:lstStyle/>
          <a:p>
            <a:r>
              <a:rPr lang="pt-BR">
                <a:latin typeface="Consolas" panose="020B0609020204030204" pitchFamily="49" charset="0"/>
              </a:rPr>
              <a:t>        lda a</a:t>
            </a:r>
          </a:p>
          <a:p>
            <a:r>
              <a:rPr lang="pt-BR">
                <a:latin typeface="Consolas" panose="020B0609020204030204" pitchFamily="49" charset="0"/>
              </a:rPr>
              <a:t>        OTC</a:t>
            </a:r>
          </a:p>
          <a:p>
            <a:r>
              <a:rPr lang="pt-BR">
                <a:latin typeface="Consolas" panose="020B0609020204030204" pitchFamily="49" charset="0"/>
              </a:rPr>
              <a:t>a       dat 65</a:t>
            </a:r>
            <a:endParaRPr lang="en-GB">
              <a:latin typeface="Consolas" panose="020B0609020204030204" pitchFamily="49" charset="0"/>
            </a:endParaRPr>
          </a:p>
        </p:txBody>
      </p:sp>
      <p:sp>
        <p:nvSpPr>
          <p:cNvPr id="5" name="TextBox 4">
            <a:extLst>
              <a:ext uri="{FF2B5EF4-FFF2-40B4-BE49-F238E27FC236}">
                <a16:creationId xmlns:a16="http://schemas.microsoft.com/office/drawing/2014/main" id="{94DFBAE5-FF04-41A9-9CC7-7D588ECD9CE1}"/>
              </a:ext>
            </a:extLst>
          </p:cNvPr>
          <p:cNvSpPr txBox="1"/>
          <p:nvPr/>
        </p:nvSpPr>
        <p:spPr>
          <a:xfrm>
            <a:off x="6214820" y="1678815"/>
            <a:ext cx="806631" cy="369332"/>
          </a:xfrm>
          <a:prstGeom prst="rect">
            <a:avLst/>
          </a:prstGeom>
          <a:noFill/>
        </p:spPr>
        <p:txBody>
          <a:bodyPr wrap="none" rtlCol="0">
            <a:spAutoFit/>
          </a:bodyPr>
          <a:lstStyle/>
          <a:p>
            <a:r>
              <a:rPr lang="en-GB"/>
              <a:t>print A</a:t>
            </a:r>
          </a:p>
        </p:txBody>
      </p:sp>
      <p:pic>
        <p:nvPicPr>
          <p:cNvPr id="7" name="Picture 6">
            <a:extLst>
              <a:ext uri="{FF2B5EF4-FFF2-40B4-BE49-F238E27FC236}">
                <a16:creationId xmlns:a16="http://schemas.microsoft.com/office/drawing/2014/main" id="{14A972B1-7D86-7658-93CD-B82D411235CF}"/>
              </a:ext>
            </a:extLst>
          </p:cNvPr>
          <p:cNvPicPr>
            <a:picLocks noChangeAspect="1"/>
          </p:cNvPicPr>
          <p:nvPr/>
        </p:nvPicPr>
        <p:blipFill>
          <a:blip r:embed="rId2"/>
          <a:stretch>
            <a:fillRect/>
          </a:stretch>
        </p:blipFill>
        <p:spPr>
          <a:xfrm>
            <a:off x="5740848" y="3709563"/>
            <a:ext cx="2905530" cy="2200582"/>
          </a:xfrm>
          <a:prstGeom prst="rect">
            <a:avLst/>
          </a:prstGeom>
        </p:spPr>
      </p:pic>
      <p:sp>
        <p:nvSpPr>
          <p:cNvPr id="8" name="TextBox 7">
            <a:extLst>
              <a:ext uri="{FF2B5EF4-FFF2-40B4-BE49-F238E27FC236}">
                <a16:creationId xmlns:a16="http://schemas.microsoft.com/office/drawing/2014/main" id="{10B044E1-A24F-884A-F1ED-74A0B6FD80FA}"/>
              </a:ext>
            </a:extLst>
          </p:cNvPr>
          <p:cNvSpPr txBox="1"/>
          <p:nvPr/>
        </p:nvSpPr>
        <p:spPr>
          <a:xfrm>
            <a:off x="9730024" y="4521481"/>
            <a:ext cx="1350050" cy="1200329"/>
          </a:xfrm>
          <a:prstGeom prst="rect">
            <a:avLst/>
          </a:prstGeom>
          <a:noFill/>
        </p:spPr>
        <p:txBody>
          <a:bodyPr wrap="none" rtlCol="0">
            <a:spAutoFit/>
          </a:bodyPr>
          <a:lstStyle/>
          <a:p>
            <a:r>
              <a:rPr lang="en-GB" dirty="0"/>
              <a:t>Store a 1</a:t>
            </a:r>
          </a:p>
          <a:p>
            <a:r>
              <a:rPr lang="en-GB" dirty="0"/>
              <a:t>Store a 0</a:t>
            </a:r>
          </a:p>
          <a:p>
            <a:r>
              <a:rPr lang="en-GB" dirty="0"/>
              <a:t>Output the 1</a:t>
            </a:r>
          </a:p>
          <a:p>
            <a:r>
              <a:rPr lang="en-GB" dirty="0"/>
              <a:t>Output the 0</a:t>
            </a:r>
          </a:p>
        </p:txBody>
      </p:sp>
    </p:spTree>
    <p:extLst>
      <p:ext uri="{BB962C8B-B14F-4D97-AF65-F5344CB8AC3E}">
        <p14:creationId xmlns:p14="http://schemas.microsoft.com/office/powerpoint/2010/main" val="415185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9E1F-7C9E-4A4E-B0AD-0D284A14BBB0}"/>
              </a:ext>
            </a:extLst>
          </p:cNvPr>
          <p:cNvSpPr>
            <a:spLocks noGrp="1"/>
          </p:cNvSpPr>
          <p:nvPr>
            <p:ph type="title"/>
          </p:nvPr>
        </p:nvSpPr>
        <p:spPr/>
        <p:txBody>
          <a:bodyPr/>
          <a:lstStyle/>
          <a:p>
            <a:r>
              <a:rPr lang="en-GB"/>
              <a:t>Flip flop - memory</a:t>
            </a:r>
          </a:p>
        </p:txBody>
      </p:sp>
      <p:sp>
        <p:nvSpPr>
          <p:cNvPr id="3" name="Content Placeholder 2">
            <a:extLst>
              <a:ext uri="{FF2B5EF4-FFF2-40B4-BE49-F238E27FC236}">
                <a16:creationId xmlns:a16="http://schemas.microsoft.com/office/drawing/2014/main" id="{1A905E8E-6EC0-4146-A41A-143556D9F477}"/>
              </a:ext>
            </a:extLst>
          </p:cNvPr>
          <p:cNvSpPr>
            <a:spLocks noGrp="1"/>
          </p:cNvSpPr>
          <p:nvPr>
            <p:ph idx="1"/>
          </p:nvPr>
        </p:nvSpPr>
        <p:spPr>
          <a:solidFill>
            <a:schemeClr val="tx1"/>
          </a:solidFill>
        </p:spPr>
        <p:txBody>
          <a:bodyPr/>
          <a:lstStyle/>
          <a:p>
            <a:endParaRPr lang="en-GB"/>
          </a:p>
        </p:txBody>
      </p:sp>
      <p:pic>
        <p:nvPicPr>
          <p:cNvPr id="4098" name="Picture 2" descr="Image result for logic flip flop">
            <a:extLst>
              <a:ext uri="{FF2B5EF4-FFF2-40B4-BE49-F238E27FC236}">
                <a16:creationId xmlns:a16="http://schemas.microsoft.com/office/drawing/2014/main" id="{49F31E43-9DA8-4227-950F-114932DD3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87" y="2406495"/>
            <a:ext cx="6752421" cy="322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820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4266A-5077-FC15-3396-0D1589526544}"/>
              </a:ext>
            </a:extLst>
          </p:cNvPr>
          <p:cNvPicPr>
            <a:picLocks noChangeAspect="1"/>
          </p:cNvPicPr>
          <p:nvPr/>
        </p:nvPicPr>
        <p:blipFill>
          <a:blip r:embed="rId2"/>
          <a:stretch>
            <a:fillRect/>
          </a:stretch>
        </p:blipFill>
        <p:spPr>
          <a:xfrm>
            <a:off x="586678" y="618721"/>
            <a:ext cx="3820267" cy="5322353"/>
          </a:xfrm>
          <a:prstGeom prst="rect">
            <a:avLst/>
          </a:prstGeom>
        </p:spPr>
      </p:pic>
      <p:pic>
        <p:nvPicPr>
          <p:cNvPr id="5" name="Picture 4">
            <a:extLst>
              <a:ext uri="{FF2B5EF4-FFF2-40B4-BE49-F238E27FC236}">
                <a16:creationId xmlns:a16="http://schemas.microsoft.com/office/drawing/2014/main" id="{536DDC7B-38C5-A2D1-3268-3A562BEA9554}"/>
              </a:ext>
            </a:extLst>
          </p:cNvPr>
          <p:cNvPicPr>
            <a:picLocks noChangeAspect="1"/>
          </p:cNvPicPr>
          <p:nvPr/>
        </p:nvPicPr>
        <p:blipFill>
          <a:blip r:embed="rId3"/>
          <a:stretch>
            <a:fillRect/>
          </a:stretch>
        </p:blipFill>
        <p:spPr>
          <a:xfrm>
            <a:off x="6059509" y="760175"/>
            <a:ext cx="4226228" cy="5259004"/>
          </a:xfrm>
          <a:prstGeom prst="rect">
            <a:avLst/>
          </a:prstGeom>
        </p:spPr>
      </p:pic>
      <p:pic>
        <p:nvPicPr>
          <p:cNvPr id="7" name="Picture 6">
            <a:extLst>
              <a:ext uri="{FF2B5EF4-FFF2-40B4-BE49-F238E27FC236}">
                <a16:creationId xmlns:a16="http://schemas.microsoft.com/office/drawing/2014/main" id="{6E0A6DE0-1619-6473-9229-D990D98998A1}"/>
              </a:ext>
            </a:extLst>
          </p:cNvPr>
          <p:cNvPicPr>
            <a:picLocks noChangeAspect="1"/>
          </p:cNvPicPr>
          <p:nvPr/>
        </p:nvPicPr>
        <p:blipFill>
          <a:blip r:embed="rId4"/>
          <a:stretch>
            <a:fillRect/>
          </a:stretch>
        </p:blipFill>
        <p:spPr>
          <a:xfrm>
            <a:off x="9678273" y="5090630"/>
            <a:ext cx="2181529" cy="1438476"/>
          </a:xfrm>
          <a:prstGeom prst="rect">
            <a:avLst/>
          </a:prstGeom>
        </p:spPr>
      </p:pic>
      <p:pic>
        <p:nvPicPr>
          <p:cNvPr id="9" name="Picture 8">
            <a:extLst>
              <a:ext uri="{FF2B5EF4-FFF2-40B4-BE49-F238E27FC236}">
                <a16:creationId xmlns:a16="http://schemas.microsoft.com/office/drawing/2014/main" id="{1B822052-9D2F-1E7C-867C-63F6795516EC}"/>
              </a:ext>
            </a:extLst>
          </p:cNvPr>
          <p:cNvPicPr>
            <a:picLocks noChangeAspect="1"/>
          </p:cNvPicPr>
          <p:nvPr/>
        </p:nvPicPr>
        <p:blipFill>
          <a:blip r:embed="rId5"/>
          <a:stretch>
            <a:fillRect/>
          </a:stretch>
        </p:blipFill>
        <p:spPr>
          <a:xfrm>
            <a:off x="3092574" y="5257341"/>
            <a:ext cx="2248214" cy="1105054"/>
          </a:xfrm>
          <a:prstGeom prst="rect">
            <a:avLst/>
          </a:prstGeom>
        </p:spPr>
      </p:pic>
    </p:spTree>
    <p:extLst>
      <p:ext uri="{BB962C8B-B14F-4D97-AF65-F5344CB8AC3E}">
        <p14:creationId xmlns:p14="http://schemas.microsoft.com/office/powerpoint/2010/main" val="3663885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64C-E439-436D-8AC0-8A2DFA350DFE}"/>
              </a:ext>
            </a:extLst>
          </p:cNvPr>
          <p:cNvSpPr>
            <a:spLocks noGrp="1"/>
          </p:cNvSpPr>
          <p:nvPr>
            <p:ph type="title"/>
          </p:nvPr>
        </p:nvSpPr>
        <p:spPr>
          <a:xfrm>
            <a:off x="1141413" y="0"/>
            <a:ext cx="9905998" cy="1053885"/>
          </a:xfrm>
        </p:spPr>
        <p:txBody>
          <a:bodyPr/>
          <a:lstStyle/>
          <a:p>
            <a:r>
              <a:rPr lang="en-GB"/>
              <a:t>Little man computer</a:t>
            </a:r>
          </a:p>
        </p:txBody>
      </p:sp>
      <p:sp>
        <p:nvSpPr>
          <p:cNvPr id="3" name="Content Placeholder 2">
            <a:extLst>
              <a:ext uri="{FF2B5EF4-FFF2-40B4-BE49-F238E27FC236}">
                <a16:creationId xmlns:a16="http://schemas.microsoft.com/office/drawing/2014/main" id="{5A0CFCBB-CC2E-4599-AC73-1C019FF3DF5B}"/>
              </a:ext>
            </a:extLst>
          </p:cNvPr>
          <p:cNvSpPr>
            <a:spLocks noGrp="1"/>
          </p:cNvSpPr>
          <p:nvPr>
            <p:ph idx="1"/>
          </p:nvPr>
        </p:nvSpPr>
        <p:spPr>
          <a:xfrm>
            <a:off x="7289180" y="1053885"/>
            <a:ext cx="4653505" cy="3541714"/>
          </a:xfrm>
        </p:spPr>
        <p:txBody>
          <a:bodyPr>
            <a:normAutofit/>
          </a:bodyPr>
          <a:lstStyle/>
          <a:p>
            <a:r>
              <a:rPr lang="en-GB"/>
              <a:t>Screen shots</a:t>
            </a:r>
          </a:p>
          <a:p>
            <a:r>
              <a:rPr lang="en-GB"/>
              <a:t>Document little man computer</a:t>
            </a:r>
          </a:p>
          <a:p>
            <a:r>
              <a:rPr lang="en-GB"/>
              <a:t>Document your code</a:t>
            </a:r>
          </a:p>
          <a:p>
            <a:r>
              <a:rPr lang="en-GB"/>
              <a:t>Flow charts</a:t>
            </a:r>
          </a:p>
          <a:p>
            <a:r>
              <a:rPr lang="en-GB"/>
              <a:t>Screen shot the code working</a:t>
            </a:r>
          </a:p>
          <a:p>
            <a:endParaRPr lang="en-GB"/>
          </a:p>
        </p:txBody>
      </p:sp>
      <p:sp>
        <p:nvSpPr>
          <p:cNvPr id="4" name="Content Placeholder 2">
            <a:extLst>
              <a:ext uri="{FF2B5EF4-FFF2-40B4-BE49-F238E27FC236}">
                <a16:creationId xmlns:a16="http://schemas.microsoft.com/office/drawing/2014/main" id="{9F4A05DA-9925-4748-AA29-086E5085BC24}"/>
              </a:ext>
            </a:extLst>
          </p:cNvPr>
          <p:cNvSpPr txBox="1">
            <a:spLocks/>
          </p:cNvSpPr>
          <p:nvPr/>
        </p:nvSpPr>
        <p:spPr>
          <a:xfrm>
            <a:off x="847763" y="1053886"/>
            <a:ext cx="6441417" cy="54026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GB" dirty="0"/>
              <a:t>Input two numbers, add them, display result</a:t>
            </a:r>
          </a:p>
          <a:p>
            <a:pPr marL="457200" indent="-457200">
              <a:buFont typeface="+mj-lt"/>
              <a:buAutoNum type="arabicPeriod"/>
            </a:pPr>
            <a:r>
              <a:rPr lang="en-GB" dirty="0"/>
              <a:t>Input two numbers, minus them, display result</a:t>
            </a:r>
          </a:p>
          <a:p>
            <a:pPr marL="457200" indent="-457200">
              <a:buFont typeface="+mj-lt"/>
              <a:buAutoNum type="arabicPeriod"/>
            </a:pPr>
            <a:r>
              <a:rPr lang="en-GB" dirty="0"/>
              <a:t>Input two numbers, display the smallest</a:t>
            </a:r>
          </a:p>
          <a:p>
            <a:pPr marL="457200" indent="-457200">
              <a:buFont typeface="+mj-lt"/>
              <a:buAutoNum type="arabicPeriod"/>
            </a:pPr>
            <a:r>
              <a:rPr lang="en-GB" dirty="0"/>
              <a:t>Input a number, count down to zero</a:t>
            </a:r>
          </a:p>
          <a:p>
            <a:pPr marL="457200" indent="-457200">
              <a:buFont typeface="+mj-lt"/>
              <a:buAutoNum type="arabicPeriod"/>
            </a:pPr>
            <a:r>
              <a:rPr lang="en-GB" dirty="0"/>
              <a:t>Input two numbers and multiply them</a:t>
            </a:r>
          </a:p>
          <a:p>
            <a:pPr marL="457200" indent="-457200">
              <a:buFont typeface="+mj-lt"/>
              <a:buAutoNum type="arabicPeriod"/>
            </a:pPr>
            <a:r>
              <a:rPr lang="en-GB" dirty="0"/>
              <a:t>Input a number, output the cube (n*n*n)</a:t>
            </a:r>
          </a:p>
          <a:p>
            <a:pPr marL="457200" indent="-457200">
              <a:buFont typeface="+mj-lt"/>
              <a:buAutoNum type="arabicPeriod"/>
            </a:pPr>
            <a:r>
              <a:rPr lang="en-GB" dirty="0"/>
              <a:t>Output all odd numbers less than 100</a:t>
            </a:r>
          </a:p>
          <a:p>
            <a:pPr marL="457200" indent="-457200">
              <a:buFont typeface="+mj-lt"/>
              <a:buAutoNum type="arabicPeriod"/>
            </a:pPr>
            <a:r>
              <a:rPr lang="en-GB" dirty="0"/>
              <a:t>Store and output your name (OTC)</a:t>
            </a:r>
          </a:p>
          <a:p>
            <a:pPr marL="457200" indent="-457200">
              <a:buFont typeface="+mj-lt"/>
              <a:buAutoNum type="arabicPeriod"/>
            </a:pPr>
            <a:r>
              <a:rPr lang="en-GB" dirty="0"/>
              <a:t>Input your name (ASCII codes) and display it</a:t>
            </a:r>
          </a:p>
        </p:txBody>
      </p:sp>
      <p:sp>
        <p:nvSpPr>
          <p:cNvPr id="5" name="TextBox 4">
            <a:extLst>
              <a:ext uri="{FF2B5EF4-FFF2-40B4-BE49-F238E27FC236}">
                <a16:creationId xmlns:a16="http://schemas.microsoft.com/office/drawing/2014/main" id="{C87BBB4D-BD5B-4DF2-9139-119C1E235403}"/>
              </a:ext>
            </a:extLst>
          </p:cNvPr>
          <p:cNvSpPr txBox="1"/>
          <p:nvPr/>
        </p:nvSpPr>
        <p:spPr>
          <a:xfrm>
            <a:off x="6989736" y="5542504"/>
            <a:ext cx="3193503" cy="523220"/>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GB" sz="2800">
                <a:sym typeface="Wingdings" panose="05000000000000000000" pitchFamily="2" charset="2"/>
              </a:rPr>
              <a:t> </a:t>
            </a:r>
            <a:r>
              <a:rPr lang="en-GB" sz="2800"/>
              <a:t>pointer to a string</a:t>
            </a:r>
          </a:p>
        </p:txBody>
      </p:sp>
    </p:spTree>
    <p:extLst>
      <p:ext uri="{BB962C8B-B14F-4D97-AF65-F5344CB8AC3E}">
        <p14:creationId xmlns:p14="http://schemas.microsoft.com/office/powerpoint/2010/main" val="395284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149A6-7984-E51E-479E-FFA1380EA6DF}"/>
              </a:ext>
            </a:extLst>
          </p:cNvPr>
          <p:cNvSpPr txBox="1"/>
          <p:nvPr/>
        </p:nvSpPr>
        <p:spPr>
          <a:xfrm>
            <a:off x="1659242" y="575285"/>
            <a:ext cx="1861600" cy="369332"/>
          </a:xfrm>
          <a:prstGeom prst="rect">
            <a:avLst/>
          </a:prstGeom>
          <a:noFill/>
        </p:spPr>
        <p:txBody>
          <a:bodyPr wrap="none" rtlCol="0">
            <a:spAutoFit/>
          </a:bodyPr>
          <a:lstStyle/>
          <a:p>
            <a:r>
              <a:rPr lang="en-GB" dirty="0"/>
              <a:t>Count from 9 to 0:</a:t>
            </a:r>
          </a:p>
        </p:txBody>
      </p:sp>
      <p:pic>
        <p:nvPicPr>
          <p:cNvPr id="4" name="Picture 3">
            <a:extLst>
              <a:ext uri="{FF2B5EF4-FFF2-40B4-BE49-F238E27FC236}">
                <a16:creationId xmlns:a16="http://schemas.microsoft.com/office/drawing/2014/main" id="{C85EF9F5-A4B1-5A7A-2CBF-01B5BFF5EA35}"/>
              </a:ext>
            </a:extLst>
          </p:cNvPr>
          <p:cNvPicPr>
            <a:picLocks noChangeAspect="1"/>
          </p:cNvPicPr>
          <p:nvPr/>
        </p:nvPicPr>
        <p:blipFill>
          <a:blip r:embed="rId2"/>
          <a:stretch>
            <a:fillRect/>
          </a:stretch>
        </p:blipFill>
        <p:spPr>
          <a:xfrm>
            <a:off x="1373701" y="1403969"/>
            <a:ext cx="3877938" cy="4177681"/>
          </a:xfrm>
          <a:prstGeom prst="rect">
            <a:avLst/>
          </a:prstGeom>
        </p:spPr>
      </p:pic>
      <p:pic>
        <p:nvPicPr>
          <p:cNvPr id="6" name="Picture 5">
            <a:extLst>
              <a:ext uri="{FF2B5EF4-FFF2-40B4-BE49-F238E27FC236}">
                <a16:creationId xmlns:a16="http://schemas.microsoft.com/office/drawing/2014/main" id="{17AC5173-588B-087A-7F28-E32E21662A57}"/>
              </a:ext>
            </a:extLst>
          </p:cNvPr>
          <p:cNvPicPr>
            <a:picLocks noChangeAspect="1"/>
          </p:cNvPicPr>
          <p:nvPr/>
        </p:nvPicPr>
        <p:blipFill>
          <a:blip r:embed="rId3"/>
          <a:stretch>
            <a:fillRect/>
          </a:stretch>
        </p:blipFill>
        <p:spPr>
          <a:xfrm>
            <a:off x="5589496" y="1511151"/>
            <a:ext cx="2278154" cy="3724866"/>
          </a:xfrm>
          <a:prstGeom prst="rect">
            <a:avLst/>
          </a:prstGeom>
        </p:spPr>
      </p:pic>
    </p:spTree>
    <p:extLst>
      <p:ext uri="{BB962C8B-B14F-4D97-AF65-F5344CB8AC3E}">
        <p14:creationId xmlns:p14="http://schemas.microsoft.com/office/powerpoint/2010/main" val="72975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1E05-9576-4C60-B641-C73BEB0AE016}"/>
              </a:ext>
            </a:extLst>
          </p:cNvPr>
          <p:cNvSpPr>
            <a:spLocks noGrp="1"/>
          </p:cNvSpPr>
          <p:nvPr>
            <p:ph type="title"/>
          </p:nvPr>
        </p:nvSpPr>
        <p:spPr/>
        <p:txBody>
          <a:bodyPr/>
          <a:lstStyle/>
          <a:p>
            <a:r>
              <a:rPr lang="en-GB"/>
              <a:t>http://www.yorku.ca/sychen/research/LMC/</a:t>
            </a:r>
          </a:p>
        </p:txBody>
      </p:sp>
      <p:sp>
        <p:nvSpPr>
          <p:cNvPr id="3" name="Content Placeholder 2">
            <a:extLst>
              <a:ext uri="{FF2B5EF4-FFF2-40B4-BE49-F238E27FC236}">
                <a16:creationId xmlns:a16="http://schemas.microsoft.com/office/drawing/2014/main" id="{A8530E09-C10B-46A2-8195-E0041736F5C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4254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BB2-E1E7-4B36-B339-1ABC907CE83B}"/>
              </a:ext>
            </a:extLst>
          </p:cNvPr>
          <p:cNvSpPr>
            <a:spLocks noGrp="1"/>
          </p:cNvSpPr>
          <p:nvPr>
            <p:ph type="title"/>
          </p:nvPr>
        </p:nvSpPr>
        <p:spPr/>
        <p:txBody>
          <a:bodyPr/>
          <a:lstStyle/>
          <a:p>
            <a:r>
              <a:rPr lang="en-GB"/>
              <a:t>Binary</a:t>
            </a:r>
          </a:p>
        </p:txBody>
      </p:sp>
      <p:sp>
        <p:nvSpPr>
          <p:cNvPr id="3" name="Content Placeholder 2">
            <a:extLst>
              <a:ext uri="{FF2B5EF4-FFF2-40B4-BE49-F238E27FC236}">
                <a16:creationId xmlns:a16="http://schemas.microsoft.com/office/drawing/2014/main" id="{39676525-AEC2-4425-A204-70C48A05487D}"/>
              </a:ext>
            </a:extLst>
          </p:cNvPr>
          <p:cNvSpPr>
            <a:spLocks noGrp="1"/>
          </p:cNvSpPr>
          <p:nvPr>
            <p:ph idx="1"/>
          </p:nvPr>
        </p:nvSpPr>
        <p:spPr/>
        <p:txBody>
          <a:bodyPr/>
          <a:lstStyle/>
          <a:p>
            <a:r>
              <a:rPr lang="en-GB"/>
              <a:t>Memory</a:t>
            </a:r>
          </a:p>
          <a:p>
            <a:r>
              <a:rPr lang="en-GB"/>
              <a:t>Logic to select values from memory</a:t>
            </a:r>
          </a:p>
        </p:txBody>
      </p:sp>
      <p:pic>
        <p:nvPicPr>
          <p:cNvPr id="3074" name="Picture 2" descr="Image result for logic gates to read 2 bit memory">
            <a:extLst>
              <a:ext uri="{FF2B5EF4-FFF2-40B4-BE49-F238E27FC236}">
                <a16:creationId xmlns:a16="http://schemas.microsoft.com/office/drawing/2014/main" id="{53E9239D-E664-431B-8C5F-CE74924C1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505" y="185737"/>
            <a:ext cx="5629275"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8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F9F6-83C3-401B-82B5-CDBEAA0E539C}"/>
              </a:ext>
            </a:extLst>
          </p:cNvPr>
          <p:cNvSpPr>
            <a:spLocks noGrp="1"/>
          </p:cNvSpPr>
          <p:nvPr>
            <p:ph type="title"/>
          </p:nvPr>
        </p:nvSpPr>
        <p:spPr/>
        <p:txBody>
          <a:bodyPr/>
          <a:lstStyle/>
          <a:p>
            <a:r>
              <a:rPr lang="en-GB"/>
              <a:t>We have investigated data manipulation</a:t>
            </a:r>
          </a:p>
        </p:txBody>
      </p:sp>
      <p:sp>
        <p:nvSpPr>
          <p:cNvPr id="3" name="Content Placeholder 2">
            <a:extLst>
              <a:ext uri="{FF2B5EF4-FFF2-40B4-BE49-F238E27FC236}">
                <a16:creationId xmlns:a16="http://schemas.microsoft.com/office/drawing/2014/main" id="{A896671D-9EC8-4816-BB92-9EE05110B596}"/>
              </a:ext>
            </a:extLst>
          </p:cNvPr>
          <p:cNvSpPr>
            <a:spLocks noGrp="1"/>
          </p:cNvSpPr>
          <p:nvPr>
            <p:ph idx="1"/>
          </p:nvPr>
        </p:nvSpPr>
        <p:spPr>
          <a:xfrm>
            <a:off x="1141413" y="1937253"/>
            <a:ext cx="9905999" cy="3541714"/>
          </a:xfrm>
        </p:spPr>
        <p:txBody>
          <a:bodyPr/>
          <a:lstStyle/>
          <a:p>
            <a:r>
              <a:rPr lang="en-GB"/>
              <a:t>Ripple adder</a:t>
            </a:r>
          </a:p>
        </p:txBody>
      </p:sp>
      <p:pic>
        <p:nvPicPr>
          <p:cNvPr id="5122" name="Picture 2" descr="Image result for logic ripple adder">
            <a:extLst>
              <a:ext uri="{FF2B5EF4-FFF2-40B4-BE49-F238E27FC236}">
                <a16:creationId xmlns:a16="http://schemas.microsoft.com/office/drawing/2014/main" id="{D9FD6911-AF06-45AF-BF2F-EF43C403C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452" y="2097088"/>
            <a:ext cx="6897959" cy="402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7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8E1-1956-40F3-B27A-D84B27F9AFB0}"/>
              </a:ext>
            </a:extLst>
          </p:cNvPr>
          <p:cNvSpPr>
            <a:spLocks noGrp="1"/>
          </p:cNvSpPr>
          <p:nvPr>
            <p:ph type="title"/>
          </p:nvPr>
        </p:nvSpPr>
        <p:spPr/>
        <p:txBody>
          <a:bodyPr/>
          <a:lstStyle/>
          <a:p>
            <a:r>
              <a:rPr lang="en-GB"/>
              <a:t>How do we make something useful?</a:t>
            </a:r>
          </a:p>
        </p:txBody>
      </p:sp>
      <p:sp>
        <p:nvSpPr>
          <p:cNvPr id="3" name="Content Placeholder 2">
            <a:extLst>
              <a:ext uri="{FF2B5EF4-FFF2-40B4-BE49-F238E27FC236}">
                <a16:creationId xmlns:a16="http://schemas.microsoft.com/office/drawing/2014/main" id="{37B017A3-0F84-4612-AB1C-08F1D4ADE81E}"/>
              </a:ext>
            </a:extLst>
          </p:cNvPr>
          <p:cNvSpPr>
            <a:spLocks noGrp="1"/>
          </p:cNvSpPr>
          <p:nvPr>
            <p:ph idx="1"/>
          </p:nvPr>
        </p:nvSpPr>
        <p:spPr/>
        <p:txBody>
          <a:bodyPr/>
          <a:lstStyle/>
          <a:p>
            <a:r>
              <a:rPr lang="en-GB"/>
              <a:t>Input</a:t>
            </a:r>
          </a:p>
          <a:p>
            <a:r>
              <a:rPr lang="en-GB"/>
              <a:t>Output</a:t>
            </a:r>
          </a:p>
          <a:p>
            <a:r>
              <a:rPr lang="en-GB"/>
              <a:t>Instructions</a:t>
            </a:r>
          </a:p>
          <a:p>
            <a:r>
              <a:rPr lang="en-GB"/>
              <a:t>Memory</a:t>
            </a:r>
          </a:p>
          <a:p>
            <a:endParaRPr lang="en-GB"/>
          </a:p>
        </p:txBody>
      </p:sp>
    </p:spTree>
    <p:extLst>
      <p:ext uri="{BB962C8B-B14F-4D97-AF65-F5344CB8AC3E}">
        <p14:creationId xmlns:p14="http://schemas.microsoft.com/office/powerpoint/2010/main" val="421271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FCA-3EAE-4BD3-9BAC-9E222472C789}"/>
              </a:ext>
            </a:extLst>
          </p:cNvPr>
          <p:cNvSpPr>
            <a:spLocks noGrp="1"/>
          </p:cNvSpPr>
          <p:nvPr>
            <p:ph type="ctrTitle"/>
          </p:nvPr>
        </p:nvSpPr>
        <p:spPr/>
        <p:txBody>
          <a:bodyPr/>
          <a:lstStyle/>
          <a:p>
            <a:r>
              <a:rPr lang="en-GB"/>
              <a:t>John von Neumann</a:t>
            </a:r>
          </a:p>
        </p:txBody>
      </p:sp>
      <p:sp>
        <p:nvSpPr>
          <p:cNvPr id="3" name="Subtitle 2">
            <a:extLst>
              <a:ext uri="{FF2B5EF4-FFF2-40B4-BE49-F238E27FC236}">
                <a16:creationId xmlns:a16="http://schemas.microsoft.com/office/drawing/2014/main" id="{9976D156-F94F-484E-ADDA-35A06CF77F0C}"/>
              </a:ext>
            </a:extLst>
          </p:cNvPr>
          <p:cNvSpPr>
            <a:spLocks noGrp="1"/>
          </p:cNvSpPr>
          <p:nvPr>
            <p:ph type="subTitle" idx="1"/>
          </p:nvPr>
        </p:nvSpPr>
        <p:spPr/>
        <p:txBody>
          <a:bodyPr/>
          <a:lstStyle/>
          <a:p>
            <a:endParaRPr lang="en-GB"/>
          </a:p>
        </p:txBody>
      </p:sp>
      <p:pic>
        <p:nvPicPr>
          <p:cNvPr id="1026" name="Picture 2" descr="Image result for von neumann">
            <a:extLst>
              <a:ext uri="{FF2B5EF4-FFF2-40B4-BE49-F238E27FC236}">
                <a16:creationId xmlns:a16="http://schemas.microsoft.com/office/drawing/2014/main" id="{058C9B13-00C7-4CD2-B3E9-2EBBE49EC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429" y="2337564"/>
            <a:ext cx="3225955" cy="42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CA5B-B01C-4853-9605-5DD77C6D2BF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E4DD0B-BF3B-406D-9B50-9064E8224A5D}"/>
              </a:ext>
            </a:extLst>
          </p:cNvPr>
          <p:cNvSpPr>
            <a:spLocks noGrp="1"/>
          </p:cNvSpPr>
          <p:nvPr>
            <p:ph idx="1"/>
          </p:nvPr>
        </p:nvSpPr>
        <p:spPr/>
        <p:txBody>
          <a:bodyPr/>
          <a:lstStyle/>
          <a:p>
            <a:pPr marL="0" indent="0">
              <a:buNone/>
            </a:pPr>
            <a:r>
              <a:rPr lang="en-GB"/>
              <a:t>He made major contributions to a number of fields, including mathematics (foundations of mathematics, functional analysis, ergodic theory, representation theory, operator algebras, geometry, topology, and numerical analysis), physics (quantum mechanics, hydrodynamics, and quantum statistical mechanics), economics (game theory), computing (Von Neumann architecture, linear programming, self-replicating machines, stochastic computing), and statistics.</a:t>
            </a:r>
          </a:p>
        </p:txBody>
      </p:sp>
    </p:spTree>
    <p:extLst>
      <p:ext uri="{BB962C8B-B14F-4D97-AF65-F5344CB8AC3E}">
        <p14:creationId xmlns:p14="http://schemas.microsoft.com/office/powerpoint/2010/main" val="117979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F349-56B7-483E-B60E-17EAEE7B15F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754501-984B-4B88-8F3F-E339D15DDADF}"/>
              </a:ext>
            </a:extLst>
          </p:cNvPr>
          <p:cNvSpPr>
            <a:spLocks noGrp="1"/>
          </p:cNvSpPr>
          <p:nvPr>
            <p:ph idx="1"/>
          </p:nvPr>
        </p:nvSpPr>
        <p:spPr/>
        <p:txBody>
          <a:bodyPr/>
          <a:lstStyle/>
          <a:p>
            <a:endParaRPr lang="en-GB"/>
          </a:p>
        </p:txBody>
      </p:sp>
      <p:pic>
        <p:nvPicPr>
          <p:cNvPr id="2050" name="Picture 2" descr="Image result for von neumann">
            <a:extLst>
              <a:ext uri="{FF2B5EF4-FFF2-40B4-BE49-F238E27FC236}">
                <a16:creationId xmlns:a16="http://schemas.microsoft.com/office/drawing/2014/main" id="{A255B9C3-B539-4307-81BB-BAB27F0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3825"/>
            <a:ext cx="11430000" cy="6610350"/>
          </a:xfrm>
          <a:prstGeom prst="rect">
            <a:avLst/>
          </a:prstGeom>
          <a:solidFill>
            <a:schemeClr val="tx1"/>
          </a:solidFill>
        </p:spPr>
      </p:pic>
    </p:spTree>
    <p:extLst>
      <p:ext uri="{BB962C8B-B14F-4D97-AF65-F5344CB8AC3E}">
        <p14:creationId xmlns:p14="http://schemas.microsoft.com/office/powerpoint/2010/main" val="131306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is the purpose of the </a:t>
            </a:r>
            <a:r>
              <a:rPr lang="en-GB" err="1"/>
              <a:t>cpu</a:t>
            </a:r>
            <a:r>
              <a:rPr lang="en-GB"/>
              <a:t>?</a:t>
            </a:r>
          </a:p>
        </p:txBody>
      </p:sp>
      <p:sp>
        <p:nvSpPr>
          <p:cNvPr id="3" name="Content Placeholder 2"/>
          <p:cNvSpPr>
            <a:spLocks noGrp="1"/>
          </p:cNvSpPr>
          <p:nvPr>
            <p:ph idx="1"/>
          </p:nvPr>
        </p:nvSpPr>
        <p:spPr>
          <a:xfrm>
            <a:off x="1141412" y="1849437"/>
            <a:ext cx="9905999" cy="1536701"/>
          </a:xfrm>
        </p:spPr>
        <p:txBody>
          <a:bodyPr>
            <a:normAutofit/>
          </a:bodyPr>
          <a:lstStyle/>
          <a:p>
            <a:pPr marL="0" indent="0">
              <a:buNone/>
            </a:pPr>
            <a:r>
              <a:rPr lang="en-GB" sz="3200"/>
              <a:t>The CPU executes programs (made up of instructions) using the </a:t>
            </a:r>
            <a:r>
              <a:rPr lang="en-GB" sz="4000"/>
              <a:t>fetch-decode-execute</a:t>
            </a:r>
            <a:r>
              <a:rPr lang="en-GB" sz="3200"/>
              <a:t> cycle</a:t>
            </a:r>
          </a:p>
        </p:txBody>
      </p:sp>
      <p:pic>
        <p:nvPicPr>
          <p:cNvPr id="3074" name="Picture 2" descr="http://teach-ict.com/gcse_computing/ocr/212_computing_hardware/cpu/miniweb/images/fetchdecodeexecu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3230166"/>
            <a:ext cx="4071938" cy="34611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9350" y="6343650"/>
            <a:ext cx="1185863" cy="2428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8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179</TotalTime>
  <Words>507</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Consolas</vt:lpstr>
      <vt:lpstr>Tw Cen MT</vt:lpstr>
      <vt:lpstr>Circuit</vt:lpstr>
      <vt:lpstr>PowerPoint Presentation</vt:lpstr>
      <vt:lpstr>Flip flop - memory</vt:lpstr>
      <vt:lpstr>Binary</vt:lpstr>
      <vt:lpstr>We have investigated data manipulation</vt:lpstr>
      <vt:lpstr>How do we make something useful?</vt:lpstr>
      <vt:lpstr>John von Neumann</vt:lpstr>
      <vt:lpstr>PowerPoint Presentation</vt:lpstr>
      <vt:lpstr>PowerPoint Presentation</vt:lpstr>
      <vt:lpstr>What is the purpose of the cpu?</vt:lpstr>
      <vt:lpstr>Fetch – decode – execute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Little man computer</vt:lpstr>
      <vt:lpstr>PowerPoint Presentation</vt:lpstr>
      <vt:lpstr>http://www.yorku.ca/sychen/research/LMC/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John Glazebrook</dc:creator>
  <cp:lastModifiedBy>John Glazebrook</cp:lastModifiedBy>
  <cp:revision>1</cp:revision>
  <dcterms:created xsi:type="dcterms:W3CDTF">2018-09-16T21:23:12Z</dcterms:created>
  <dcterms:modified xsi:type="dcterms:W3CDTF">2022-11-18T16:15:28Z</dcterms:modified>
</cp:coreProperties>
</file>