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  <p:sldId id="260" r:id="rId9"/>
    <p:sldId id="265" r:id="rId10"/>
    <p:sldId id="266" r:id="rId11"/>
    <p:sldId id="267" r:id="rId12"/>
    <p:sldId id="268" r:id="rId13"/>
    <p:sldId id="25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A090F-9B2B-4D5F-B427-26E055F42578}" v="2" dt="2022-09-06T14:16:09.159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99" autoAdjust="0"/>
  </p:normalViewPr>
  <p:slideViewPr>
    <p:cSldViewPr>
      <p:cViewPr varScale="1">
        <p:scale>
          <a:sx n="90" d="100"/>
          <a:sy n="90" d="100"/>
        </p:scale>
        <p:origin x="43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3492CDB-C03B-4FD9-B599-D98D8A24053A}"/>
    <pc:docChg chg="undo addSld modSld">
      <pc:chgData name="John Glazebrook" userId="0cee8e84-5584-4a59-8cd1-43182ebc90a0" providerId="ADAL" clId="{53492CDB-C03B-4FD9-B599-D98D8A24053A}" dt="2019-11-29T11:21:28.160" v="38" actId="1076"/>
      <pc:docMkLst>
        <pc:docMk/>
      </pc:docMkLst>
      <pc:sldChg chg="modSp">
        <pc:chgData name="John Glazebrook" userId="0cee8e84-5584-4a59-8cd1-43182ebc90a0" providerId="ADAL" clId="{53492CDB-C03B-4FD9-B599-D98D8A24053A}" dt="2019-11-29T11:20:51.417" v="4" actId="20577"/>
        <pc:sldMkLst>
          <pc:docMk/>
          <pc:sldMk cId="2467933939" sldId="262"/>
        </pc:sldMkLst>
        <pc:spChg chg="mod">
          <ac:chgData name="John Glazebrook" userId="0cee8e84-5584-4a59-8cd1-43182ebc90a0" providerId="ADAL" clId="{53492CDB-C03B-4FD9-B599-D98D8A24053A}" dt="2019-11-29T11:20:51.417" v="4" actId="20577"/>
          <ac:spMkLst>
            <pc:docMk/>
            <pc:sldMk cId="2467933939" sldId="262"/>
            <ac:spMk id="3" creationId="{56C28F18-0EEB-4291-8C67-A91E0BBC92FF}"/>
          </ac:spMkLst>
        </pc:spChg>
      </pc:sldChg>
      <pc:sldChg chg="addSp modSp add">
        <pc:chgData name="John Glazebrook" userId="0cee8e84-5584-4a59-8cd1-43182ebc90a0" providerId="ADAL" clId="{53492CDB-C03B-4FD9-B599-D98D8A24053A}" dt="2019-11-29T11:21:28.160" v="38" actId="1076"/>
        <pc:sldMkLst>
          <pc:docMk/>
          <pc:sldMk cId="4075792421" sldId="264"/>
        </pc:sldMkLst>
        <pc:spChg chg="mod">
          <ac:chgData name="John Glazebrook" userId="0cee8e84-5584-4a59-8cd1-43182ebc90a0" providerId="ADAL" clId="{53492CDB-C03B-4FD9-B599-D98D8A24053A}" dt="2019-11-29T11:21:28.160" v="38" actId="1076"/>
          <ac:spMkLst>
            <pc:docMk/>
            <pc:sldMk cId="4075792421" sldId="264"/>
            <ac:spMk id="3" creationId="{56C28F18-0EEB-4291-8C67-A91E0BBC92FF}"/>
          </ac:spMkLst>
        </pc:spChg>
        <pc:picChg chg="add mod">
          <ac:chgData name="John Glazebrook" userId="0cee8e84-5584-4a59-8cd1-43182ebc90a0" providerId="ADAL" clId="{53492CDB-C03B-4FD9-B599-D98D8A24053A}" dt="2019-11-29T11:21:25.641" v="37" actId="14100"/>
          <ac:picMkLst>
            <pc:docMk/>
            <pc:sldMk cId="4075792421" sldId="264"/>
            <ac:picMk id="1026" creationId="{9321B6F7-AA51-4630-ACC1-1F5D10BFA25C}"/>
          </ac:picMkLst>
        </pc:picChg>
      </pc:sldChg>
    </pc:docChg>
  </pc:docChgLst>
  <pc:docChgLst>
    <pc:chgData name="John Glazebrook" userId="0cee8e84-5584-4a59-8cd1-43182ebc90a0" providerId="ADAL" clId="{B47A090F-9B2B-4D5F-B427-26E055F42578}"/>
    <pc:docChg chg="custSel addSld modSld sldOrd">
      <pc:chgData name="John Glazebrook" userId="0cee8e84-5584-4a59-8cd1-43182ebc90a0" providerId="ADAL" clId="{B47A090F-9B2B-4D5F-B427-26E055F42578}" dt="2022-09-06T14:16:31.678" v="41" actId="14100"/>
      <pc:docMkLst>
        <pc:docMk/>
      </pc:docMkLst>
      <pc:sldChg chg="addSp delSp modSp new mod">
        <pc:chgData name="John Glazebrook" userId="0cee8e84-5584-4a59-8cd1-43182ebc90a0" providerId="ADAL" clId="{B47A090F-9B2B-4D5F-B427-26E055F42578}" dt="2022-09-06T14:09:38.860" v="18" actId="478"/>
        <pc:sldMkLst>
          <pc:docMk/>
          <pc:sldMk cId="4247065137" sldId="265"/>
        </pc:sldMkLst>
        <pc:spChg chg="del">
          <ac:chgData name="John Glazebrook" userId="0cee8e84-5584-4a59-8cd1-43182ebc90a0" providerId="ADAL" clId="{B47A090F-9B2B-4D5F-B427-26E055F42578}" dt="2022-09-06T14:09:38.860" v="18" actId="478"/>
          <ac:spMkLst>
            <pc:docMk/>
            <pc:sldMk cId="4247065137" sldId="265"/>
            <ac:spMk id="2" creationId="{DE65D165-5B47-A5F2-8732-BF23F4A247CB}"/>
          </ac:spMkLst>
        </pc:spChg>
        <pc:spChg chg="del">
          <ac:chgData name="John Glazebrook" userId="0cee8e84-5584-4a59-8cd1-43182ebc90a0" providerId="ADAL" clId="{B47A090F-9B2B-4D5F-B427-26E055F42578}" dt="2022-09-06T14:07:25.476" v="1" actId="478"/>
          <ac:spMkLst>
            <pc:docMk/>
            <pc:sldMk cId="4247065137" sldId="265"/>
            <ac:spMk id="3" creationId="{FF7576DE-B59B-7F10-44E0-AEDB4BCCF8EA}"/>
          </ac:spMkLst>
        </pc:spChg>
        <pc:picChg chg="add mod">
          <ac:chgData name="John Glazebrook" userId="0cee8e84-5584-4a59-8cd1-43182ebc90a0" providerId="ADAL" clId="{B47A090F-9B2B-4D5F-B427-26E055F42578}" dt="2022-09-06T14:09:36.254" v="17" actId="14100"/>
          <ac:picMkLst>
            <pc:docMk/>
            <pc:sldMk cId="4247065137" sldId="265"/>
            <ac:picMk id="4" creationId="{FDCF0DD2-D127-0AFE-FD14-D5DFFBA7A0A4}"/>
          </ac:picMkLst>
        </pc:picChg>
        <pc:picChg chg="add mod">
          <ac:chgData name="John Glazebrook" userId="0cee8e84-5584-4a59-8cd1-43182ebc90a0" providerId="ADAL" clId="{B47A090F-9B2B-4D5F-B427-26E055F42578}" dt="2022-09-06T14:07:46.505" v="7" actId="1076"/>
          <ac:picMkLst>
            <pc:docMk/>
            <pc:sldMk cId="4247065137" sldId="265"/>
            <ac:picMk id="6" creationId="{6F03C686-13CC-62B1-259E-2B7B29CB12FA}"/>
          </ac:picMkLst>
        </pc:picChg>
      </pc:sldChg>
      <pc:sldChg chg="addSp modSp new mod">
        <pc:chgData name="John Glazebrook" userId="0cee8e84-5584-4a59-8cd1-43182ebc90a0" providerId="ADAL" clId="{B47A090F-9B2B-4D5F-B427-26E055F42578}" dt="2022-09-06T14:09:25.133" v="16" actId="1076"/>
        <pc:sldMkLst>
          <pc:docMk/>
          <pc:sldMk cId="1551009964" sldId="266"/>
        </pc:sldMkLst>
        <pc:picChg chg="add mod">
          <ac:chgData name="John Glazebrook" userId="0cee8e84-5584-4a59-8cd1-43182ebc90a0" providerId="ADAL" clId="{B47A090F-9B2B-4D5F-B427-26E055F42578}" dt="2022-09-06T14:09:13.751" v="12" actId="14100"/>
          <ac:picMkLst>
            <pc:docMk/>
            <pc:sldMk cId="1551009964" sldId="266"/>
            <ac:picMk id="3" creationId="{F591F913-EA7B-17BB-8FA1-28AAA600C96E}"/>
          </ac:picMkLst>
        </pc:picChg>
        <pc:picChg chg="add mod">
          <ac:chgData name="John Glazebrook" userId="0cee8e84-5584-4a59-8cd1-43182ebc90a0" providerId="ADAL" clId="{B47A090F-9B2B-4D5F-B427-26E055F42578}" dt="2022-09-06T14:09:25.133" v="16" actId="1076"/>
          <ac:picMkLst>
            <pc:docMk/>
            <pc:sldMk cId="1551009964" sldId="266"/>
            <ac:picMk id="5" creationId="{FA5E9E0C-3A57-B57C-2478-30649DA3BA18}"/>
          </ac:picMkLst>
        </pc:picChg>
      </pc:sldChg>
      <pc:sldChg chg="addSp modSp new mod">
        <pc:chgData name="John Glazebrook" userId="0cee8e84-5584-4a59-8cd1-43182ebc90a0" providerId="ADAL" clId="{B47A090F-9B2B-4D5F-B427-26E055F42578}" dt="2022-09-06T14:16:06.633" v="35" actId="14861"/>
        <pc:sldMkLst>
          <pc:docMk/>
          <pc:sldMk cId="2346561212" sldId="267"/>
        </pc:sldMkLst>
        <pc:spChg chg="add mod">
          <ac:chgData name="John Glazebrook" userId="0cee8e84-5584-4a59-8cd1-43182ebc90a0" providerId="ADAL" clId="{B47A090F-9B2B-4D5F-B427-26E055F42578}" dt="2022-09-06T14:16:06.633" v="35" actId="14861"/>
          <ac:spMkLst>
            <pc:docMk/>
            <pc:sldMk cId="2346561212" sldId="267"/>
            <ac:spMk id="6" creationId="{F747F87D-1DE1-7530-4247-3B9B8EDA2B96}"/>
          </ac:spMkLst>
        </pc:spChg>
        <pc:picChg chg="add mod">
          <ac:chgData name="John Glazebrook" userId="0cee8e84-5584-4a59-8cd1-43182ebc90a0" providerId="ADAL" clId="{B47A090F-9B2B-4D5F-B427-26E055F42578}" dt="2022-09-06T14:13:47.732" v="23" actId="1076"/>
          <ac:picMkLst>
            <pc:docMk/>
            <pc:sldMk cId="2346561212" sldId="267"/>
            <ac:picMk id="3" creationId="{E53FE0F8-47E8-A957-5D9C-695D379407CF}"/>
          </ac:picMkLst>
        </pc:picChg>
        <pc:picChg chg="add mod">
          <ac:chgData name="John Glazebrook" userId="0cee8e84-5584-4a59-8cd1-43182ebc90a0" providerId="ADAL" clId="{B47A090F-9B2B-4D5F-B427-26E055F42578}" dt="2022-09-06T14:14:29.304" v="26" actId="1076"/>
          <ac:picMkLst>
            <pc:docMk/>
            <pc:sldMk cId="2346561212" sldId="267"/>
            <ac:picMk id="5" creationId="{B365CF40-82D3-918F-0F55-D85E9F3E27A4}"/>
          </ac:picMkLst>
        </pc:picChg>
      </pc:sldChg>
      <pc:sldChg chg="addSp modSp new mod ord">
        <pc:chgData name="John Glazebrook" userId="0cee8e84-5584-4a59-8cd1-43182ebc90a0" providerId="ADAL" clId="{B47A090F-9B2B-4D5F-B427-26E055F42578}" dt="2022-09-06T14:16:31.678" v="41" actId="14100"/>
        <pc:sldMkLst>
          <pc:docMk/>
          <pc:sldMk cId="1614851251" sldId="268"/>
        </pc:sldMkLst>
        <pc:spChg chg="add mod">
          <ac:chgData name="John Glazebrook" userId="0cee8e84-5584-4a59-8cd1-43182ebc90a0" providerId="ADAL" clId="{B47A090F-9B2B-4D5F-B427-26E055F42578}" dt="2022-09-06T14:16:12.251" v="37" actId="1076"/>
          <ac:spMkLst>
            <pc:docMk/>
            <pc:sldMk cId="1614851251" sldId="268"/>
            <ac:spMk id="4" creationId="{BB30C3A2-44EB-4366-A438-DFA46E314F53}"/>
          </ac:spMkLst>
        </pc:spChg>
        <pc:picChg chg="add mod">
          <ac:chgData name="John Glazebrook" userId="0cee8e84-5584-4a59-8cd1-43182ebc90a0" providerId="ADAL" clId="{B47A090F-9B2B-4D5F-B427-26E055F42578}" dt="2022-09-06T14:15:55.017" v="32" actId="14100"/>
          <ac:picMkLst>
            <pc:docMk/>
            <pc:sldMk cId="1614851251" sldId="268"/>
            <ac:picMk id="3" creationId="{0FA823DC-8D3C-E435-2330-B88EAB54BB9B}"/>
          </ac:picMkLst>
        </pc:picChg>
        <pc:picChg chg="add mod">
          <ac:chgData name="John Glazebrook" userId="0cee8e84-5584-4a59-8cd1-43182ebc90a0" providerId="ADAL" clId="{B47A090F-9B2B-4D5F-B427-26E055F42578}" dt="2022-09-06T14:16:31.678" v="41" actId="14100"/>
          <ac:picMkLst>
            <pc:docMk/>
            <pc:sldMk cId="1614851251" sldId="268"/>
            <ac:picMk id="6" creationId="{ECAD5D42-3A9B-1346-734B-F332F308A7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1F913-EA7B-17BB-8FA1-28AAA600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1" y="836712"/>
            <a:ext cx="6368073" cy="3168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E9E0C-3A57-B57C-2478-30649DA3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4509120"/>
            <a:ext cx="529344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FE0F8-47E8-A957-5D9C-695D3794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908720"/>
            <a:ext cx="4792165" cy="1872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5CF40-82D3-918F-0F55-D85E9F3E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23" y="3284984"/>
            <a:ext cx="4359143" cy="23016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747F87D-1DE1-7530-4247-3B9B8EDA2B96}"/>
              </a:ext>
            </a:extLst>
          </p:cNvPr>
          <p:cNvSpPr/>
          <p:nvPr/>
        </p:nvSpPr>
        <p:spPr>
          <a:xfrm>
            <a:off x="4813998" y="3645024"/>
            <a:ext cx="1224136" cy="504056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6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823DC-8D3C-E435-2330-B88EAB54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692696"/>
            <a:ext cx="4032448" cy="358254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B30C3A2-44EB-4366-A438-DFA46E314F53}"/>
              </a:ext>
            </a:extLst>
          </p:cNvPr>
          <p:cNvSpPr/>
          <p:nvPr/>
        </p:nvSpPr>
        <p:spPr>
          <a:xfrm>
            <a:off x="0" y="2708920"/>
            <a:ext cx="1224136" cy="504056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D5D42-3A9B-1346-734B-F332F308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7" y="3429000"/>
            <a:ext cx="2952328" cy="1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2-C562-46B3-9E5E-9D1053B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812E-E187-4082-9A3C-864FE58A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Investigate </a:t>
            </a:r>
            <a:r>
              <a:rPr lang="en-GB" sz="2800" b="1" dirty="0"/>
              <a:t>types</a:t>
            </a:r>
            <a:r>
              <a:rPr lang="en-GB" sz="2800" dirty="0"/>
              <a:t> and </a:t>
            </a:r>
            <a:r>
              <a:rPr lang="en-GB" sz="2800" b="1" dirty="0"/>
              <a:t>datatype modifiers</a:t>
            </a:r>
          </a:p>
          <a:p>
            <a:r>
              <a:rPr lang="en-GB" sz="2800" dirty="0"/>
              <a:t>Measure how much memory each use</a:t>
            </a:r>
          </a:p>
          <a:p>
            <a:r>
              <a:rPr lang="en-GB" sz="2800" dirty="0" err="1"/>
              <a:t>Sizeof</a:t>
            </a:r>
            <a:endParaRPr lang="en-GB" sz="2800" dirty="0"/>
          </a:p>
          <a:p>
            <a:r>
              <a:rPr lang="en-GB" sz="2800" dirty="0"/>
              <a:t>Investigate what happens if you go past the bounds of the data type</a:t>
            </a:r>
          </a:p>
          <a:p>
            <a:r>
              <a:rPr lang="en-GB" sz="2800" dirty="0"/>
              <a:t>Int -2,147,483,648 to 2,147,483,647</a:t>
            </a:r>
          </a:p>
          <a:p>
            <a:pPr marL="0" indent="0">
              <a:buNone/>
            </a:pPr>
            <a:r>
              <a:rPr lang="en-GB" sz="2800" dirty="0"/>
              <a:t>int </a:t>
            </a:r>
            <a:r>
              <a:rPr lang="en-GB" sz="2800" dirty="0" err="1"/>
              <a:t>i</a:t>
            </a:r>
            <a:r>
              <a:rPr lang="en-GB" sz="2800" dirty="0"/>
              <a:t> = 2147483647;</a:t>
            </a:r>
          </a:p>
          <a:p>
            <a:pPr marL="0" indent="0">
              <a:buNone/>
            </a:pPr>
            <a:r>
              <a:rPr lang="en-GB" sz="2800" dirty="0" err="1"/>
              <a:t>i</a:t>
            </a:r>
            <a:r>
              <a:rPr lang="en-GB" sz="2800" dirty="0"/>
              <a:t> += 10 ??</a:t>
            </a:r>
          </a:p>
        </p:txBody>
      </p:sp>
    </p:spTree>
    <p:extLst>
      <p:ext uri="{BB962C8B-B14F-4D97-AF65-F5344CB8AC3E}">
        <p14:creationId xmlns:p14="http://schemas.microsoft.com/office/powerpoint/2010/main" val="22854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B6DF-EB9B-4327-B23A-3FA0D98F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we will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1E91-9150-462C-8973-8517BADF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Syntax</a:t>
            </a:r>
          </a:p>
          <a:p>
            <a:r>
              <a:rPr lang="en-GB" sz="3600" dirty="0"/>
              <a:t>Comments</a:t>
            </a:r>
          </a:p>
          <a:p>
            <a:r>
              <a:rPr lang="en-GB" sz="36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9995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D2D0-74A5-4D00-8B85-8192319B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F0AE-ED0D-4664-BF48-B62D394B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Semicolon is the statement terminator – one logical entity</a:t>
            </a:r>
          </a:p>
          <a:p>
            <a:r>
              <a:rPr lang="en-GB" dirty="0"/>
              <a:t>Block is a set of logically connected statements that are surrounded by opening and closing braces</a:t>
            </a:r>
          </a:p>
          <a:p>
            <a:r>
              <a:rPr lang="en-GB" dirty="0"/>
              <a:t>A C++ identifier is a name used to identify a variable, function, class, module, or any other user-defined item. An identifier starts with a letter A to Z or a to z or an underscore (_) followed by zero or more letters, underscores, and digits (0 to 9)</a:t>
            </a:r>
          </a:p>
          <a:p>
            <a:r>
              <a:rPr lang="en-GB" dirty="0"/>
              <a:t>C++ is a case-sensitive programming language. Thus, Manpower and manpower are two different identifiers in C++.</a:t>
            </a:r>
          </a:p>
        </p:txBody>
      </p:sp>
    </p:spTree>
    <p:extLst>
      <p:ext uri="{BB962C8B-B14F-4D97-AF65-F5344CB8AC3E}">
        <p14:creationId xmlns:p14="http://schemas.microsoft.com/office/powerpoint/2010/main" val="4385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7421-8541-4D4A-A90A-21C93A71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8F18-0EEB-4291-8C67-A91E0BBC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Reserved words in </a:t>
            </a:r>
            <a:r>
              <a:rPr lang="en-GB" dirty="0" err="1"/>
              <a:t>c++</a:t>
            </a:r>
            <a:r>
              <a:rPr lang="en-GB" dirty="0"/>
              <a:t> can not be used as a variable or constant or any other identifier name.</a:t>
            </a:r>
          </a:p>
          <a:p>
            <a:r>
              <a:rPr lang="en-GB" dirty="0"/>
              <a:t>E.g. else, new, this, throw, for, if, char, false, return, etc …</a:t>
            </a:r>
          </a:p>
          <a:p>
            <a:r>
              <a:rPr lang="en-GB" dirty="0"/>
              <a:t>Trigraphs - A trigraph is a three-character sequence that represents a single character and the sequence always starts with two question marks. E.g. </a:t>
            </a:r>
            <a:r>
              <a:rPr lang="en-GB" sz="3600" b="1" dirty="0"/>
              <a:t>??(</a:t>
            </a:r>
            <a:r>
              <a:rPr lang="en-GB" dirty="0"/>
              <a:t> is represents [ … this is for keyboards that don’t have the </a:t>
            </a:r>
            <a:r>
              <a:rPr lang="en-GB" sz="3600" b="1" dirty="0"/>
              <a:t>[</a:t>
            </a:r>
            <a:r>
              <a:rPr lang="en-GB" dirty="0"/>
              <a:t> character</a:t>
            </a:r>
          </a:p>
        </p:txBody>
      </p:sp>
    </p:spTree>
    <p:extLst>
      <p:ext uri="{BB962C8B-B14F-4D97-AF65-F5344CB8AC3E}">
        <p14:creationId xmlns:p14="http://schemas.microsoft.com/office/powerpoint/2010/main" val="24679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7421-8541-4D4A-A90A-21C93A71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8F18-0EEB-4291-8C67-A91E0BBC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43100"/>
            <a:ext cx="3851918" cy="4267200"/>
          </a:xfrm>
        </p:spPr>
        <p:txBody>
          <a:bodyPr/>
          <a:lstStyle/>
          <a:p>
            <a:r>
              <a:rPr lang="en-GB" dirty="0"/>
              <a:t>Whitespace is blanks (spaces), tabs, newline and comments</a:t>
            </a:r>
          </a:p>
          <a:p>
            <a:endParaRPr lang="en-GB" dirty="0"/>
          </a:p>
          <a:p>
            <a:r>
              <a:rPr lang="en-GB" dirty="0"/>
              <a:t>This is a ray tracer -&gt;</a:t>
            </a:r>
          </a:p>
        </p:txBody>
      </p:sp>
      <p:pic>
        <p:nvPicPr>
          <p:cNvPr id="1026" name="Picture 2" descr="International Obfuscated C Code Contest - Text raytracing">
            <a:extLst>
              <a:ext uri="{FF2B5EF4-FFF2-40B4-BE49-F238E27FC236}">
                <a16:creationId xmlns:a16="http://schemas.microsoft.com/office/drawing/2014/main" id="{9321B6F7-AA51-4630-ACC1-1F5D10BF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47" y="3515"/>
            <a:ext cx="7244578" cy="68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669-FC43-4ADB-8CE1-EDBA8104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969D-B478-49A6-AB1A-2B494F57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/* This is a comment */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/* C++ comments can also</a:t>
            </a:r>
          </a:p>
          <a:p>
            <a:pPr marL="0" indent="0">
              <a:buNone/>
            </a:pPr>
            <a:r>
              <a:rPr lang="en-GB" sz="3600" dirty="0"/>
              <a:t>   * span multiple lines</a:t>
            </a:r>
          </a:p>
          <a:p>
            <a:pPr marL="0" indent="0">
              <a:buNone/>
            </a:pPr>
            <a:r>
              <a:rPr lang="en-GB" sz="3600" dirty="0"/>
              <a:t>*/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int </a:t>
            </a:r>
            <a:r>
              <a:rPr lang="en-GB" sz="3600" dirty="0" err="1"/>
              <a:t>i</a:t>
            </a:r>
            <a:r>
              <a:rPr lang="en-GB" sz="3600" dirty="0"/>
              <a:t> = /* comment */ 1;</a:t>
            </a:r>
          </a:p>
        </p:txBody>
      </p:sp>
    </p:spTree>
    <p:extLst>
      <p:ext uri="{BB962C8B-B14F-4D97-AF65-F5344CB8AC3E}">
        <p14:creationId xmlns:p14="http://schemas.microsoft.com/office/powerpoint/2010/main" val="31583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82D-32EC-4763-B0A5-6382F7E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C5F1-747A-4D1F-9B7A-E581B0DA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Every variable has a type</a:t>
            </a:r>
          </a:p>
          <a:p>
            <a:r>
              <a:rPr lang="en-GB" sz="3200" dirty="0"/>
              <a:t>Represents the data that can be stored in it</a:t>
            </a:r>
          </a:p>
          <a:p>
            <a:r>
              <a:rPr lang="en-GB" sz="3200" dirty="0"/>
              <a:t>Informs the compiler how much memory to set aside for it</a:t>
            </a:r>
          </a:p>
          <a:p>
            <a:r>
              <a:rPr lang="en-GB" sz="3200" dirty="0"/>
              <a:t>Informs the compiler what operations can be performed on it</a:t>
            </a:r>
          </a:p>
        </p:txBody>
      </p:sp>
    </p:spTree>
    <p:extLst>
      <p:ext uri="{BB962C8B-B14F-4D97-AF65-F5344CB8AC3E}">
        <p14:creationId xmlns:p14="http://schemas.microsoft.com/office/powerpoint/2010/main" val="30513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66D3-67C6-4EC3-8F10-E7DC1433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EFB727-D42C-47DD-99B3-B0068017D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493489"/>
              </p:ext>
            </p:extLst>
          </p:nvPr>
        </p:nvGraphicFramePr>
        <p:xfrm>
          <a:off x="693812" y="1905000"/>
          <a:ext cx="11161239" cy="405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20413">
                  <a:extLst>
                    <a:ext uri="{9D8B030D-6E8A-4147-A177-3AD203B41FA5}">
                      <a16:colId xmlns:a16="http://schemas.microsoft.com/office/drawing/2014/main" val="1544410469"/>
                    </a:ext>
                  </a:extLst>
                </a:gridCol>
                <a:gridCol w="2827034">
                  <a:extLst>
                    <a:ext uri="{9D8B030D-6E8A-4147-A177-3AD203B41FA5}">
                      <a16:colId xmlns:a16="http://schemas.microsoft.com/office/drawing/2014/main" val="1976843277"/>
                    </a:ext>
                  </a:extLst>
                </a:gridCol>
                <a:gridCol w="4613792">
                  <a:extLst>
                    <a:ext uri="{9D8B030D-6E8A-4147-A177-3AD203B41FA5}">
                      <a16:colId xmlns:a16="http://schemas.microsoft.com/office/drawing/2014/main" val="1526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Size in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0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9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-127 to 127 or </a:t>
                      </a:r>
                      <a:r>
                        <a:rPr lang="en-GB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+/- 3.4e +/- 38 (~7 digits)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2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+/- 1.7e +/- 308 (~15 digits)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DCF0DD2-D127-0AFE-FD14-D5DFFBA7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996952"/>
            <a:ext cx="6000331" cy="259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3C686-13CC-62B1-259E-2B7B29CB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838814"/>
            <a:ext cx="2927972" cy="10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59</TotalTime>
  <Words>374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C++</vt:lpstr>
      <vt:lpstr>Today we will look at</vt:lpstr>
      <vt:lpstr>Syntax</vt:lpstr>
      <vt:lpstr>Syntax</vt:lpstr>
      <vt:lpstr>Syntax</vt:lpstr>
      <vt:lpstr>Comments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12</cp:revision>
  <dcterms:created xsi:type="dcterms:W3CDTF">2018-12-02T17:53:44Z</dcterms:created>
  <dcterms:modified xsi:type="dcterms:W3CDTF">2022-09-06T14:16:32Z</dcterms:modified>
</cp:coreProperties>
</file>