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3" r:id="rId4"/>
    <p:sldId id="259" r:id="rId5"/>
    <p:sldId id="260" r:id="rId6"/>
    <p:sldId id="265" r:id="rId7"/>
    <p:sldId id="264" r:id="rId8"/>
    <p:sldId id="266" r:id="rId9"/>
    <p:sldId id="267" r:id="rId10"/>
    <p:sldId id="276" r:id="rId11"/>
    <p:sldId id="268" r:id="rId12"/>
    <p:sldId id="269" r:id="rId13"/>
    <p:sldId id="270" r:id="rId14"/>
    <p:sldId id="271" r:id="rId15"/>
    <p:sldId id="272" r:id="rId16"/>
    <p:sldId id="274" r:id="rId17"/>
    <p:sldId id="277" r:id="rId18"/>
    <p:sldId id="258" r:id="rId19"/>
    <p:sldId id="27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D64B0-88B1-4514-8B37-FD7CDFC1CB25}" v="19" dt="2023-01-06T12:31:04.385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599" autoAdjust="0"/>
  </p:normalViewPr>
  <p:slideViewPr>
    <p:cSldViewPr>
      <p:cViewPr varScale="1">
        <p:scale>
          <a:sx n="84" d="100"/>
          <a:sy n="84" d="100"/>
        </p:scale>
        <p:origin x="110" y="5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60585F13-02B1-41FC-8D53-50DDC7813FCD}"/>
    <pc:docChg chg="addSld modSld">
      <pc:chgData name="John Glazebrook" userId="0cee8e84-5584-4a59-8cd1-43182ebc90a0" providerId="ADAL" clId="{60585F13-02B1-41FC-8D53-50DDC7813FCD}" dt="2019-12-05T16:50:11.486" v="11" actId="20577"/>
      <pc:docMkLst>
        <pc:docMk/>
      </pc:docMkLst>
      <pc:sldChg chg="modSp add">
        <pc:chgData name="John Glazebrook" userId="0cee8e84-5584-4a59-8cd1-43182ebc90a0" providerId="ADAL" clId="{60585F13-02B1-41FC-8D53-50DDC7813FCD}" dt="2019-12-05T16:50:11.486" v="11" actId="20577"/>
        <pc:sldMkLst>
          <pc:docMk/>
          <pc:sldMk cId="631427892" sldId="275"/>
        </pc:sldMkLst>
        <pc:spChg chg="mod">
          <ac:chgData name="John Glazebrook" userId="0cee8e84-5584-4a59-8cd1-43182ebc90a0" providerId="ADAL" clId="{60585F13-02B1-41FC-8D53-50DDC7813FCD}" dt="2019-12-05T16:50:11.486" v="11" actId="20577"/>
          <ac:spMkLst>
            <pc:docMk/>
            <pc:sldMk cId="631427892" sldId="275"/>
            <ac:spMk id="3" creationId="{BE40F49A-F35B-4E05-9450-C07597D0D95D}"/>
          </ac:spMkLst>
        </pc:spChg>
      </pc:sldChg>
    </pc:docChg>
  </pc:docChgLst>
  <pc:docChgLst>
    <pc:chgData name="John Glazebrook" userId="0cee8e84-5584-4a59-8cd1-43182ebc90a0" providerId="ADAL" clId="{E1BD64B0-88B1-4514-8B37-FD7CDFC1CB25}"/>
    <pc:docChg chg="custSel addSld modSld">
      <pc:chgData name="John Glazebrook" userId="0cee8e84-5584-4a59-8cd1-43182ebc90a0" providerId="ADAL" clId="{E1BD64B0-88B1-4514-8B37-FD7CDFC1CB25}" dt="2023-01-06T12:31:38.665" v="61" actId="1076"/>
      <pc:docMkLst>
        <pc:docMk/>
      </pc:docMkLst>
      <pc:sldChg chg="modTransition">
        <pc:chgData name="John Glazebrook" userId="0cee8e84-5584-4a59-8cd1-43182ebc90a0" providerId="ADAL" clId="{E1BD64B0-88B1-4514-8B37-FD7CDFC1CB25}" dt="2023-01-06T12:02:35.137" v="0"/>
        <pc:sldMkLst>
          <pc:docMk/>
          <pc:sldMk cId="1920111014" sldId="256"/>
        </pc:sldMkLst>
      </pc:sldChg>
      <pc:sldChg chg="modTransition">
        <pc:chgData name="John Glazebrook" userId="0cee8e84-5584-4a59-8cd1-43182ebc90a0" providerId="ADAL" clId="{E1BD64B0-88B1-4514-8B37-FD7CDFC1CB25}" dt="2023-01-06T12:02:36.590" v="1"/>
        <pc:sldMkLst>
          <pc:docMk/>
          <pc:sldMk cId="1999588926" sldId="257"/>
        </pc:sldMkLst>
      </pc:sldChg>
      <pc:sldChg chg="modTransition">
        <pc:chgData name="John Glazebrook" userId="0cee8e84-5584-4a59-8cd1-43182ebc90a0" providerId="ADAL" clId="{E1BD64B0-88B1-4514-8B37-FD7CDFC1CB25}" dt="2023-01-06T12:03:05.678" v="16"/>
        <pc:sldMkLst>
          <pc:docMk/>
          <pc:sldMk cId="2285410742" sldId="258"/>
        </pc:sldMkLst>
      </pc:sldChg>
      <pc:sldChg chg="modTransition">
        <pc:chgData name="John Glazebrook" userId="0cee8e84-5584-4a59-8cd1-43182ebc90a0" providerId="ADAL" clId="{E1BD64B0-88B1-4514-8B37-FD7CDFC1CB25}" dt="2023-01-06T12:02:39.646" v="3"/>
        <pc:sldMkLst>
          <pc:docMk/>
          <pc:sldMk cId="3051343462" sldId="259"/>
        </pc:sldMkLst>
      </pc:sldChg>
      <pc:sldChg chg="modTransition">
        <pc:chgData name="John Glazebrook" userId="0cee8e84-5584-4a59-8cd1-43182ebc90a0" providerId="ADAL" clId="{E1BD64B0-88B1-4514-8B37-FD7CDFC1CB25}" dt="2023-01-06T12:02:41.310" v="4"/>
        <pc:sldMkLst>
          <pc:docMk/>
          <pc:sldMk cId="2518339050" sldId="260"/>
        </pc:sldMkLst>
      </pc:sldChg>
      <pc:sldChg chg="modTransition">
        <pc:chgData name="John Glazebrook" userId="0cee8e84-5584-4a59-8cd1-43182ebc90a0" providerId="ADAL" clId="{E1BD64B0-88B1-4514-8B37-FD7CDFC1CB25}" dt="2023-01-06T12:02:38.022" v="2"/>
        <pc:sldMkLst>
          <pc:docMk/>
          <pc:sldMk cId="3158306478" sldId="263"/>
        </pc:sldMkLst>
      </pc:sldChg>
      <pc:sldChg chg="modTransition">
        <pc:chgData name="John Glazebrook" userId="0cee8e84-5584-4a59-8cd1-43182ebc90a0" providerId="ADAL" clId="{E1BD64B0-88B1-4514-8B37-FD7CDFC1CB25}" dt="2023-01-06T12:02:45.094" v="6"/>
        <pc:sldMkLst>
          <pc:docMk/>
          <pc:sldMk cId="3945192404" sldId="264"/>
        </pc:sldMkLst>
      </pc:sldChg>
      <pc:sldChg chg="modTransition">
        <pc:chgData name="John Glazebrook" userId="0cee8e84-5584-4a59-8cd1-43182ebc90a0" providerId="ADAL" clId="{E1BD64B0-88B1-4514-8B37-FD7CDFC1CB25}" dt="2023-01-06T12:02:43.582" v="5"/>
        <pc:sldMkLst>
          <pc:docMk/>
          <pc:sldMk cId="3520381419" sldId="265"/>
        </pc:sldMkLst>
      </pc:sldChg>
      <pc:sldChg chg="modTransition">
        <pc:chgData name="John Glazebrook" userId="0cee8e84-5584-4a59-8cd1-43182ebc90a0" providerId="ADAL" clId="{E1BD64B0-88B1-4514-8B37-FD7CDFC1CB25}" dt="2023-01-06T12:02:46.886" v="7"/>
        <pc:sldMkLst>
          <pc:docMk/>
          <pc:sldMk cId="3095009074" sldId="266"/>
        </pc:sldMkLst>
      </pc:sldChg>
      <pc:sldChg chg="modTransition">
        <pc:chgData name="John Glazebrook" userId="0cee8e84-5584-4a59-8cd1-43182ebc90a0" providerId="ADAL" clId="{E1BD64B0-88B1-4514-8B37-FD7CDFC1CB25}" dt="2023-01-06T12:02:48.662" v="8"/>
        <pc:sldMkLst>
          <pc:docMk/>
          <pc:sldMk cId="1583201266" sldId="267"/>
        </pc:sldMkLst>
      </pc:sldChg>
      <pc:sldChg chg="modTransition">
        <pc:chgData name="John Glazebrook" userId="0cee8e84-5584-4a59-8cd1-43182ebc90a0" providerId="ADAL" clId="{E1BD64B0-88B1-4514-8B37-FD7CDFC1CB25}" dt="2023-01-06T12:02:53.126" v="10"/>
        <pc:sldMkLst>
          <pc:docMk/>
          <pc:sldMk cId="1848036253" sldId="268"/>
        </pc:sldMkLst>
      </pc:sldChg>
      <pc:sldChg chg="modTransition">
        <pc:chgData name="John Glazebrook" userId="0cee8e84-5584-4a59-8cd1-43182ebc90a0" providerId="ADAL" clId="{E1BD64B0-88B1-4514-8B37-FD7CDFC1CB25}" dt="2023-01-06T12:02:55.270" v="11"/>
        <pc:sldMkLst>
          <pc:docMk/>
          <pc:sldMk cId="3308927996" sldId="269"/>
        </pc:sldMkLst>
      </pc:sldChg>
      <pc:sldChg chg="modTransition">
        <pc:chgData name="John Glazebrook" userId="0cee8e84-5584-4a59-8cd1-43182ebc90a0" providerId="ADAL" clId="{E1BD64B0-88B1-4514-8B37-FD7CDFC1CB25}" dt="2023-01-06T12:02:57.510" v="12"/>
        <pc:sldMkLst>
          <pc:docMk/>
          <pc:sldMk cId="3965690602" sldId="270"/>
        </pc:sldMkLst>
      </pc:sldChg>
      <pc:sldChg chg="modTransition">
        <pc:chgData name="John Glazebrook" userId="0cee8e84-5584-4a59-8cd1-43182ebc90a0" providerId="ADAL" clId="{E1BD64B0-88B1-4514-8B37-FD7CDFC1CB25}" dt="2023-01-06T12:02:59.213" v="13"/>
        <pc:sldMkLst>
          <pc:docMk/>
          <pc:sldMk cId="2852411548" sldId="271"/>
        </pc:sldMkLst>
      </pc:sldChg>
      <pc:sldChg chg="modTransition">
        <pc:chgData name="John Glazebrook" userId="0cee8e84-5584-4a59-8cd1-43182ebc90a0" providerId="ADAL" clId="{E1BD64B0-88B1-4514-8B37-FD7CDFC1CB25}" dt="2023-01-06T12:03:01.534" v="14"/>
        <pc:sldMkLst>
          <pc:docMk/>
          <pc:sldMk cId="4097631263" sldId="272"/>
        </pc:sldMkLst>
      </pc:sldChg>
      <pc:sldChg chg="mod modTransition modShow">
        <pc:chgData name="John Glazebrook" userId="0cee8e84-5584-4a59-8cd1-43182ebc90a0" providerId="ADAL" clId="{E1BD64B0-88B1-4514-8B37-FD7CDFC1CB25}" dt="2023-01-06T12:30:12.194" v="19" actId="729"/>
        <pc:sldMkLst>
          <pc:docMk/>
          <pc:sldMk cId="251036652" sldId="274"/>
        </pc:sldMkLst>
      </pc:sldChg>
      <pc:sldChg chg="modTransition">
        <pc:chgData name="John Glazebrook" userId="0cee8e84-5584-4a59-8cd1-43182ebc90a0" providerId="ADAL" clId="{E1BD64B0-88B1-4514-8B37-FD7CDFC1CB25}" dt="2023-01-06T12:03:07.390" v="17"/>
        <pc:sldMkLst>
          <pc:docMk/>
          <pc:sldMk cId="631427892" sldId="275"/>
        </pc:sldMkLst>
      </pc:sldChg>
      <pc:sldChg chg="modTransition">
        <pc:chgData name="John Glazebrook" userId="0cee8e84-5584-4a59-8cd1-43182ebc90a0" providerId="ADAL" clId="{E1BD64B0-88B1-4514-8B37-FD7CDFC1CB25}" dt="2023-01-06T12:02:50.958" v="9"/>
        <pc:sldMkLst>
          <pc:docMk/>
          <pc:sldMk cId="938209515" sldId="276"/>
        </pc:sldMkLst>
      </pc:sldChg>
      <pc:sldChg chg="addSp delSp modSp add mod">
        <pc:chgData name="John Glazebrook" userId="0cee8e84-5584-4a59-8cd1-43182ebc90a0" providerId="ADAL" clId="{E1BD64B0-88B1-4514-8B37-FD7CDFC1CB25}" dt="2023-01-06T12:31:38.665" v="61" actId="1076"/>
        <pc:sldMkLst>
          <pc:docMk/>
          <pc:sldMk cId="3913712470" sldId="277"/>
        </pc:sldMkLst>
        <pc:spChg chg="add mod">
          <ac:chgData name="John Glazebrook" userId="0cee8e84-5584-4a59-8cd1-43182ebc90a0" providerId="ADAL" clId="{E1BD64B0-88B1-4514-8B37-FD7CDFC1CB25}" dt="2023-01-06T12:31:12.662" v="57" actId="403"/>
          <ac:spMkLst>
            <pc:docMk/>
            <pc:sldMk cId="3913712470" sldId="277"/>
            <ac:spMk id="6" creationId="{EF5000F2-270E-B8AB-87A7-4BE241C969B0}"/>
          </ac:spMkLst>
        </pc:spChg>
        <pc:picChg chg="del">
          <ac:chgData name="John Glazebrook" userId="0cee8e84-5584-4a59-8cd1-43182ebc90a0" providerId="ADAL" clId="{E1BD64B0-88B1-4514-8B37-FD7CDFC1CB25}" dt="2023-01-06T12:30:55.280" v="20" actId="478"/>
          <ac:picMkLst>
            <pc:docMk/>
            <pc:sldMk cId="3913712470" sldId="277"/>
            <ac:picMk id="2" creationId="{9C57C754-9FE3-411D-AD33-2B792B06075E}"/>
          </ac:picMkLst>
        </pc:picChg>
        <pc:picChg chg="del">
          <ac:chgData name="John Glazebrook" userId="0cee8e84-5584-4a59-8cd1-43182ebc90a0" providerId="ADAL" clId="{E1BD64B0-88B1-4514-8B37-FD7CDFC1CB25}" dt="2023-01-06T12:30:55.834" v="21" actId="478"/>
          <ac:picMkLst>
            <pc:docMk/>
            <pc:sldMk cId="3913712470" sldId="277"/>
            <ac:picMk id="3" creationId="{363ABD59-98C4-41BD-8BD2-ACE26543E89C}"/>
          </ac:picMkLst>
        </pc:picChg>
        <pc:picChg chg="add mod">
          <ac:chgData name="John Glazebrook" userId="0cee8e84-5584-4a59-8cd1-43182ebc90a0" providerId="ADAL" clId="{E1BD64B0-88B1-4514-8B37-FD7CDFC1CB25}" dt="2023-01-06T12:30:58.898" v="23" actId="1076"/>
          <ac:picMkLst>
            <pc:docMk/>
            <pc:sldMk cId="3913712470" sldId="277"/>
            <ac:picMk id="5" creationId="{BDC8EFD5-ED73-0BBF-0B7B-CD7D097DFAEE}"/>
          </ac:picMkLst>
        </pc:picChg>
        <pc:picChg chg="add mod">
          <ac:chgData name="John Glazebrook" userId="0cee8e84-5584-4a59-8cd1-43182ebc90a0" providerId="ADAL" clId="{E1BD64B0-88B1-4514-8B37-FD7CDFC1CB25}" dt="2023-01-06T12:31:38.665" v="61" actId="1076"/>
          <ac:picMkLst>
            <pc:docMk/>
            <pc:sldMk cId="3913712470" sldId="277"/>
            <ac:picMk id="8" creationId="{0144465A-7D5F-9A4C-EE5C-67D22560B376}"/>
          </ac:picMkLst>
        </pc:picChg>
      </pc:sldChg>
    </pc:docChg>
  </pc:docChgLst>
  <pc:docChgLst>
    <pc:chgData name="John Glazebrook" userId="0cee8e84-5584-4a59-8cd1-43182ebc90a0" providerId="ADAL" clId="{B9535205-ECD6-44FA-8A63-4212BB506CED}"/>
    <pc:docChg chg="addSld modSld">
      <pc:chgData name="John Glazebrook" userId="0cee8e84-5584-4a59-8cd1-43182ebc90a0" providerId="ADAL" clId="{B9535205-ECD6-44FA-8A63-4212BB506CED}" dt="2022-11-25T16:03:30.836" v="8" actId="1076"/>
      <pc:docMkLst>
        <pc:docMk/>
      </pc:docMkLst>
      <pc:sldChg chg="addSp modSp new mod">
        <pc:chgData name="John Glazebrook" userId="0cee8e84-5584-4a59-8cd1-43182ebc90a0" providerId="ADAL" clId="{B9535205-ECD6-44FA-8A63-4212BB506CED}" dt="2022-11-25T16:03:30.836" v="8" actId="1076"/>
        <pc:sldMkLst>
          <pc:docMk/>
          <pc:sldMk cId="938209515" sldId="276"/>
        </pc:sldMkLst>
        <pc:picChg chg="add mod">
          <ac:chgData name="John Glazebrook" userId="0cee8e84-5584-4a59-8cd1-43182ebc90a0" providerId="ADAL" clId="{B9535205-ECD6-44FA-8A63-4212BB506CED}" dt="2022-11-25T16:03:11.549" v="4" actId="1076"/>
          <ac:picMkLst>
            <pc:docMk/>
            <pc:sldMk cId="938209515" sldId="276"/>
            <ac:picMk id="3" creationId="{06C1FACA-CCD5-A66C-8F6E-CB2543C7A01F}"/>
          </ac:picMkLst>
        </pc:picChg>
        <pc:picChg chg="add mod">
          <ac:chgData name="John Glazebrook" userId="0cee8e84-5584-4a59-8cd1-43182ebc90a0" providerId="ADAL" clId="{B9535205-ECD6-44FA-8A63-4212BB506CED}" dt="2022-11-25T16:03:30.836" v="8" actId="1076"/>
          <ac:picMkLst>
            <pc:docMk/>
            <pc:sldMk cId="938209515" sldId="276"/>
            <ac:picMk id="5" creationId="{763B6B14-179E-B197-C622-E9367A6800C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1FACA-CCD5-A66C-8F6E-CB2543C7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76672"/>
            <a:ext cx="7533144" cy="345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B6B14-179E-B197-C622-E9367A68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293096"/>
            <a:ext cx="4008629" cy="21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0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6EF5-53DC-428C-AB5C-943DA70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8827-DB4C-4724-9996-863A464E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=</a:t>
            </a:r>
          </a:p>
          <a:p>
            <a:pPr marL="0" indent="0">
              <a:buNone/>
            </a:pPr>
            <a:r>
              <a:rPr lang="en-GB" sz="3600" dirty="0"/>
              <a:t>+</a:t>
            </a:r>
          </a:p>
          <a:p>
            <a:pPr marL="0" indent="0">
              <a:buNone/>
            </a:pPr>
            <a:r>
              <a:rPr lang="en-GB" sz="3600" dirty="0"/>
              <a:t>-</a:t>
            </a:r>
          </a:p>
          <a:p>
            <a:pPr marL="0" indent="0">
              <a:buNone/>
            </a:pPr>
            <a:r>
              <a:rPr lang="en-GB" sz="3600" dirty="0"/>
              <a:t>*</a:t>
            </a:r>
          </a:p>
          <a:p>
            <a:pPr marL="0" indent="0">
              <a:buNone/>
            </a:pPr>
            <a:r>
              <a:rPr lang="en-GB" sz="3600" dirty="0"/>
              <a:t>/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4803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EE67-76F0-4283-8777-1C34A520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types make a difference?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A32A7-68F9-4686-B946-CC6CE8FBB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508" y="1905001"/>
            <a:ext cx="2495550" cy="173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2308E-5604-4DF3-90B9-6F51BCEE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1" y="1905001"/>
            <a:ext cx="3323807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EE67-76F0-4283-8777-1C34A520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types make a difference?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A32A7-68F9-4686-B946-CC6CE8FBB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508" y="1905001"/>
            <a:ext cx="2495550" cy="173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2308E-5604-4DF3-90B9-6F51BCEE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1" y="1905001"/>
            <a:ext cx="3323807" cy="4267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F7169-BA83-4546-82CD-8D9634D30C77}"/>
              </a:ext>
            </a:extLst>
          </p:cNvPr>
          <p:cNvSpPr txBox="1"/>
          <p:nvPr/>
        </p:nvSpPr>
        <p:spPr>
          <a:xfrm>
            <a:off x="5662364" y="4248152"/>
            <a:ext cx="608371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main.cpp:7:16: warning: division by zero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exit status -1</a:t>
            </a:r>
          </a:p>
        </p:txBody>
      </p:sp>
    </p:spTree>
    <p:extLst>
      <p:ext uri="{BB962C8B-B14F-4D97-AF65-F5344CB8AC3E}">
        <p14:creationId xmlns:p14="http://schemas.microsoft.com/office/powerpoint/2010/main" val="396569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7170-7EC2-4406-9F2F-9475B085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F7DD5-C7A2-4692-A559-683A37D2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58" y="1916831"/>
            <a:ext cx="7265658" cy="37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1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CF94-2FDA-40C9-B733-EA870CF0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B93A-6CDE-49DC-A7D8-1C5D39FE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Postfix</a:t>
            </a:r>
          </a:p>
          <a:p>
            <a:pPr marL="0" indent="0">
              <a:buNone/>
            </a:pPr>
            <a:r>
              <a:rPr lang="en-GB" sz="3600" dirty="0"/>
              <a:t>	a++</a:t>
            </a:r>
          </a:p>
          <a:p>
            <a:pPr marL="0" indent="0">
              <a:buNone/>
            </a:pPr>
            <a:r>
              <a:rPr lang="en-GB" sz="3600" dirty="0"/>
              <a:t>	a--</a:t>
            </a:r>
          </a:p>
          <a:p>
            <a:pPr marL="0" indent="0">
              <a:buNone/>
            </a:pPr>
            <a:r>
              <a:rPr lang="en-GB" sz="3600" dirty="0"/>
              <a:t>Prefix</a:t>
            </a:r>
          </a:p>
          <a:p>
            <a:pPr marL="0" indent="0">
              <a:buNone/>
            </a:pPr>
            <a:r>
              <a:rPr lang="en-GB" sz="3600" dirty="0"/>
              <a:t>	++a</a:t>
            </a:r>
          </a:p>
          <a:p>
            <a:pPr marL="0" indent="0">
              <a:buNone/>
            </a:pPr>
            <a:r>
              <a:rPr lang="en-GB" sz="3600" dirty="0"/>
              <a:t>	--a</a:t>
            </a:r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B6B83-ABB6-4E2D-95DF-A8C9669A4372}"/>
              </a:ext>
            </a:extLst>
          </p:cNvPr>
          <p:cNvSpPr txBox="1"/>
          <p:nvPr/>
        </p:nvSpPr>
        <p:spPr>
          <a:xfrm>
            <a:off x="6598468" y="4725144"/>
            <a:ext cx="2507418" cy="1089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float x = 9.5;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x++;</a:t>
            </a:r>
          </a:p>
        </p:txBody>
      </p:sp>
    </p:spTree>
    <p:extLst>
      <p:ext uri="{BB962C8B-B14F-4D97-AF65-F5344CB8AC3E}">
        <p14:creationId xmlns:p14="http://schemas.microsoft.com/office/powerpoint/2010/main" val="40976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57C754-9FE3-411D-AD33-2B792B06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692696"/>
            <a:ext cx="4165054" cy="3887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3ABD59-98C4-41BD-8BD2-ACE26543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4563312"/>
            <a:ext cx="6420994" cy="10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8EFD5-ED73-0BBF-0B7B-CD7D097D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0548"/>
            <a:ext cx="6058746" cy="6296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000F2-270E-B8AB-87A7-4BE241C969B0}"/>
              </a:ext>
            </a:extLst>
          </p:cNvPr>
          <p:cNvSpPr txBox="1"/>
          <p:nvPr/>
        </p:nvSpPr>
        <p:spPr>
          <a:xfrm>
            <a:off x="7534572" y="1412776"/>
            <a:ext cx="387477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What will this output?</a:t>
            </a:r>
          </a:p>
          <a:p>
            <a:pPr>
              <a:lnSpc>
                <a:spcPct val="90000"/>
              </a:lnSpc>
            </a:pPr>
            <a:r>
              <a:rPr lang="en-GB" sz="3200" dirty="0"/>
              <a:t>Try it!!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4465A-7D5F-9A4C-EE5C-67D22560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716" y="3417582"/>
            <a:ext cx="3056267" cy="31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2-C562-46B3-9E5E-9D1053B8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850106"/>
          </a:xfrm>
        </p:spPr>
        <p:txBody>
          <a:bodyPr/>
          <a:lstStyle/>
          <a:p>
            <a:r>
              <a:rPr lang="en-GB" dirty="0"/>
              <a:t>Create a program that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812E-E187-4082-9A3C-864FE58A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700808"/>
            <a:ext cx="9505056" cy="5040560"/>
          </a:xfrm>
        </p:spPr>
        <p:txBody>
          <a:bodyPr>
            <a:normAutofit/>
          </a:bodyPr>
          <a:lstStyle/>
          <a:p>
            <a:r>
              <a:rPr lang="en-GB" sz="2800" dirty="0"/>
              <a:t>Investigate float and double</a:t>
            </a:r>
          </a:p>
          <a:p>
            <a:r>
              <a:rPr lang="en-GB" sz="2800" dirty="0"/>
              <a:t>Measure the min and max numbers each can hold</a:t>
            </a:r>
          </a:p>
          <a:p>
            <a:r>
              <a:rPr lang="en-GB" sz="2800" dirty="0"/>
              <a:t>What happens if you add one to max value?</a:t>
            </a:r>
          </a:p>
          <a:p>
            <a:r>
              <a:rPr lang="en-GB" sz="2800" dirty="0"/>
              <a:t>If you subtract one from min value?</a:t>
            </a:r>
          </a:p>
          <a:p>
            <a:r>
              <a:rPr lang="en-GB" sz="2800" dirty="0"/>
              <a:t>Investigate the range of float values you can convert to an int</a:t>
            </a:r>
          </a:p>
          <a:p>
            <a:r>
              <a:rPr lang="en-GB" sz="2800" dirty="0"/>
              <a:t>Write a program that investigates these arithmetic operators </a:t>
            </a:r>
          </a:p>
          <a:p>
            <a:pPr marL="0" indent="0">
              <a:buNone/>
            </a:pPr>
            <a:r>
              <a:rPr lang="en-GB" sz="2800" dirty="0"/>
              <a:t>Remember, these little programs will be your revision guides for the exam.</a:t>
            </a:r>
          </a:p>
          <a:p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5CB0B-E399-4E19-B786-B2AC2E08D63E}"/>
              </a:ext>
            </a:extLst>
          </p:cNvPr>
          <p:cNvSpPr txBox="1"/>
          <p:nvPr/>
        </p:nvSpPr>
        <p:spPr>
          <a:xfrm>
            <a:off x="10787320" y="1700808"/>
            <a:ext cx="1066318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+a</a:t>
            </a:r>
            <a:br>
              <a:rPr lang="pt-BR" sz="3600" dirty="0"/>
            </a:br>
            <a:r>
              <a:rPr lang="pt-BR" sz="2800" dirty="0"/>
              <a:t>-a</a:t>
            </a:r>
            <a:br>
              <a:rPr lang="pt-BR" sz="3600" dirty="0"/>
            </a:br>
            <a:r>
              <a:rPr lang="pt-BR" sz="2800" dirty="0"/>
              <a:t>a + b</a:t>
            </a:r>
            <a:br>
              <a:rPr lang="pt-BR" sz="3600" dirty="0"/>
            </a:br>
            <a:r>
              <a:rPr lang="pt-BR" sz="2800" dirty="0"/>
              <a:t>a - b</a:t>
            </a:r>
            <a:br>
              <a:rPr lang="pt-BR" sz="3600" dirty="0"/>
            </a:br>
            <a:r>
              <a:rPr lang="pt-BR" sz="2800" dirty="0"/>
              <a:t>a * b</a:t>
            </a:r>
            <a:br>
              <a:rPr lang="pt-BR" sz="3600" dirty="0"/>
            </a:br>
            <a:r>
              <a:rPr lang="pt-BR" sz="2800" dirty="0"/>
              <a:t>a / b</a:t>
            </a:r>
            <a:br>
              <a:rPr lang="pt-BR" sz="3600" dirty="0"/>
            </a:br>
            <a:r>
              <a:rPr lang="pt-BR" sz="2800" dirty="0"/>
              <a:t>a % b</a:t>
            </a:r>
            <a:br>
              <a:rPr lang="pt-BR" sz="3600" dirty="0"/>
            </a:br>
            <a:r>
              <a:rPr lang="pt-BR" sz="2800" dirty="0"/>
              <a:t>a &lt;&lt; b</a:t>
            </a:r>
            <a:br>
              <a:rPr lang="pt-BR" sz="3600" dirty="0"/>
            </a:br>
            <a:r>
              <a:rPr lang="pt-BR" sz="2800" dirty="0"/>
              <a:t>a &gt;&gt; b</a:t>
            </a:r>
            <a:endParaRPr lang="en-GB" sz="3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92EE71-7D77-4E6E-9F23-56C315A222C1}"/>
              </a:ext>
            </a:extLst>
          </p:cNvPr>
          <p:cNvSpPr/>
          <p:nvPr/>
        </p:nvSpPr>
        <p:spPr>
          <a:xfrm rot="21093549">
            <a:off x="9652296" y="4581063"/>
            <a:ext cx="1144094" cy="49483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DE88-1091-4AA5-96CC-E4D7BC62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F49A-F35B-4E05-9450-C07597D0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\n Newline Moves the cursor to the next line</a:t>
            </a:r>
          </a:p>
          <a:p>
            <a:r>
              <a:rPr lang="en-GB" dirty="0"/>
              <a:t>\t Horizontal tab Moves the cursor to the next tab stop (be careful)</a:t>
            </a:r>
          </a:p>
          <a:p>
            <a:r>
              <a:rPr lang="en-GB" dirty="0"/>
              <a:t>\a Alarm Causes the computer to beep</a:t>
            </a:r>
          </a:p>
          <a:p>
            <a:r>
              <a:rPr lang="en-GB" dirty="0"/>
              <a:t>\\ Backslash Causes a backslash to be printed</a:t>
            </a:r>
          </a:p>
          <a:p>
            <a:r>
              <a:rPr lang="en-GB"/>
              <a:t>\’ Single quote Causes a single quotation mark to print</a:t>
            </a:r>
          </a:p>
          <a:p>
            <a:r>
              <a:rPr lang="en-GB"/>
              <a:t>\” Double quote Causes a double quotation mark to print</a:t>
            </a:r>
          </a:p>
        </p:txBody>
      </p:sp>
    </p:spTree>
    <p:extLst>
      <p:ext uri="{BB962C8B-B14F-4D97-AF65-F5344CB8AC3E}">
        <p14:creationId xmlns:p14="http://schemas.microsoft.com/office/powerpoint/2010/main" val="63142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B6DF-EB9B-4327-B23A-3FA0D98F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we will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1E91-9150-462C-8973-8517BADF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did we learn last week?</a:t>
            </a:r>
          </a:p>
          <a:p>
            <a:endParaRPr lang="en-GB" sz="3600" dirty="0"/>
          </a:p>
          <a:p>
            <a:r>
              <a:rPr lang="en-GB" sz="36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99958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669-FC43-4ADB-8CE1-EDBA8104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969D-B478-49A6-AB1A-2B494F57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/*</a:t>
            </a:r>
          </a:p>
          <a:p>
            <a:pPr marL="0" indent="0">
              <a:buNone/>
            </a:pPr>
            <a:r>
              <a:rPr lang="en-GB" sz="3600" dirty="0"/>
              <a:t>	comments do NOT show what</a:t>
            </a:r>
            <a:br>
              <a:rPr lang="en-GB" sz="3600" dirty="0"/>
            </a:br>
            <a:r>
              <a:rPr lang="en-GB" sz="3600" dirty="0"/>
              <a:t>	comments should describe WHY</a:t>
            </a:r>
          </a:p>
          <a:p>
            <a:pPr marL="0" indent="0">
              <a:buNone/>
            </a:pPr>
            <a:r>
              <a:rPr lang="en-GB" sz="3600" dirty="0"/>
              <a:t>*/</a:t>
            </a:r>
          </a:p>
          <a:p>
            <a:pPr marL="0" indent="0">
              <a:buNone/>
            </a:pPr>
            <a:r>
              <a:rPr lang="en-GB" sz="3600" dirty="0"/>
              <a:t>int vat = 20;	// UK tax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D17D1-862E-4F3E-8794-1609EF77F935}"/>
              </a:ext>
            </a:extLst>
          </p:cNvPr>
          <p:cNvSpPr txBox="1"/>
          <p:nvPr/>
        </p:nvSpPr>
        <p:spPr>
          <a:xfrm>
            <a:off x="5158308" y="5733256"/>
            <a:ext cx="2759089" cy="59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Improve this?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1B3688-EB90-4A47-833C-53415AA0B132}"/>
              </a:ext>
            </a:extLst>
          </p:cNvPr>
          <p:cNvSpPr/>
          <p:nvPr/>
        </p:nvSpPr>
        <p:spPr>
          <a:xfrm rot="12528444">
            <a:off x="3629566" y="5458152"/>
            <a:ext cx="1584176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0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D82D-32EC-4763-B0A5-6382F7E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C5F1-747A-4D1F-9B7A-E581B0DA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Every variable has a type</a:t>
            </a:r>
          </a:p>
          <a:p>
            <a:r>
              <a:rPr lang="en-GB" sz="3200" dirty="0"/>
              <a:t>Represents the data that can be stored in it</a:t>
            </a:r>
          </a:p>
          <a:p>
            <a:r>
              <a:rPr lang="en-GB" sz="3200" dirty="0"/>
              <a:t>Informs the compiler how much memory to set aside for it</a:t>
            </a:r>
          </a:p>
          <a:p>
            <a:r>
              <a:rPr lang="en-GB" sz="3200" dirty="0"/>
              <a:t>Informs the compiler what operations can be performed on it</a:t>
            </a:r>
          </a:p>
        </p:txBody>
      </p:sp>
    </p:spTree>
    <p:extLst>
      <p:ext uri="{BB962C8B-B14F-4D97-AF65-F5344CB8AC3E}">
        <p14:creationId xmlns:p14="http://schemas.microsoft.com/office/powerpoint/2010/main" val="305134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66D3-67C6-4EC3-8F10-E7DC1433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EFB727-D42C-47DD-99B3-B0068017D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493489"/>
              </p:ext>
            </p:extLst>
          </p:nvPr>
        </p:nvGraphicFramePr>
        <p:xfrm>
          <a:off x="693812" y="1905000"/>
          <a:ext cx="11161239" cy="4053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20413">
                  <a:extLst>
                    <a:ext uri="{9D8B030D-6E8A-4147-A177-3AD203B41FA5}">
                      <a16:colId xmlns:a16="http://schemas.microsoft.com/office/drawing/2014/main" val="1544410469"/>
                    </a:ext>
                  </a:extLst>
                </a:gridCol>
                <a:gridCol w="2827034">
                  <a:extLst>
                    <a:ext uri="{9D8B030D-6E8A-4147-A177-3AD203B41FA5}">
                      <a16:colId xmlns:a16="http://schemas.microsoft.com/office/drawing/2014/main" val="1976843277"/>
                    </a:ext>
                  </a:extLst>
                </a:gridCol>
                <a:gridCol w="4613792">
                  <a:extLst>
                    <a:ext uri="{9D8B030D-6E8A-4147-A177-3AD203B41FA5}">
                      <a16:colId xmlns:a16="http://schemas.microsoft.com/office/drawing/2014/main" val="1526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Size in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0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9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-127 to 127 or </a:t>
                      </a:r>
                      <a:r>
                        <a:rPr lang="en-GB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+/- 3.4e +/- 38 (~7 digits)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2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+/- 1.7e +/- 308 (~15 digits)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3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0443-1791-4A82-8BBB-CA7A585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 vs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E247-7271-41FC-BA07-72855701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4 is an int</a:t>
            </a:r>
          </a:p>
          <a:p>
            <a:pPr marL="0" indent="0">
              <a:buNone/>
            </a:pPr>
            <a:r>
              <a:rPr lang="en-GB" sz="3600" dirty="0"/>
              <a:t>4.0 is a float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The compiler sees these differently (type)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038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B9BE-5F8F-4BE1-BE99-055B8558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D414-6AFF-4735-AD8C-D2CD7167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In English	--	10,000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Scientific 	--	1 * 10</a:t>
            </a:r>
            <a:r>
              <a:rPr lang="en-GB" sz="4000" baseline="30000" dirty="0"/>
              <a:t>4</a:t>
            </a:r>
          </a:p>
          <a:p>
            <a:pPr marL="0" indent="0">
              <a:buNone/>
            </a:pPr>
            <a:endParaRPr lang="en-GB" sz="4000" baseline="30000" dirty="0"/>
          </a:p>
          <a:p>
            <a:pPr marL="0" indent="0">
              <a:buNone/>
            </a:pPr>
            <a:r>
              <a:rPr lang="en-GB" sz="4000" dirty="0"/>
              <a:t>C++  		--	1E4</a:t>
            </a:r>
            <a:br>
              <a:rPr lang="en-GB" sz="4000" dirty="0"/>
            </a:br>
            <a:endParaRPr lang="en-GB" sz="40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A5E68-E2F7-4B2D-B4AC-E2C9BAF1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5301208"/>
            <a:ext cx="6085554" cy="648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4A8B1-217C-4C3D-92C4-D4641160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04" y="6015534"/>
            <a:ext cx="1275413" cy="5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C3AE-79DB-4EEF-BAB1-95EADB3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int and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8620-D596-460F-9424-91D37BEB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Can you convert an int to a float?</a:t>
            </a:r>
          </a:p>
          <a:p>
            <a:r>
              <a:rPr lang="en-GB" sz="3600" dirty="0"/>
              <a:t>Can you convert a float to an int?</a:t>
            </a:r>
          </a:p>
        </p:txBody>
      </p:sp>
    </p:spTree>
    <p:extLst>
      <p:ext uri="{BB962C8B-B14F-4D97-AF65-F5344CB8AC3E}">
        <p14:creationId xmlns:p14="http://schemas.microsoft.com/office/powerpoint/2010/main" val="309500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C3AE-79DB-4EEF-BAB1-95EADB3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int and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8620-D596-460F-9424-91D37BEB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Can you convert an int to a float?</a:t>
            </a:r>
          </a:p>
          <a:p>
            <a:r>
              <a:rPr lang="en-GB" sz="3600" dirty="0"/>
              <a:t>Can you convert a float to an int?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If the float is within the range of -2147483648 to 2147483647</a:t>
            </a:r>
          </a:p>
        </p:txBody>
      </p:sp>
    </p:spTree>
    <p:extLst>
      <p:ext uri="{BB962C8B-B14F-4D97-AF65-F5344CB8AC3E}">
        <p14:creationId xmlns:p14="http://schemas.microsoft.com/office/powerpoint/2010/main" val="158320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44</TotalTime>
  <Words>460</Words>
  <Application>Microsoft Office PowerPoint</Application>
  <PresentationFormat>Custom</PresentationFormat>
  <Paragraphs>89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Chalkboard 16x9</vt:lpstr>
      <vt:lpstr>C++</vt:lpstr>
      <vt:lpstr>Today we will look at</vt:lpstr>
      <vt:lpstr>Comments</vt:lpstr>
      <vt:lpstr>Data types</vt:lpstr>
      <vt:lpstr>PowerPoint Presentation</vt:lpstr>
      <vt:lpstr>Int vs float</vt:lpstr>
      <vt:lpstr>numbers</vt:lpstr>
      <vt:lpstr>Numbers int and float</vt:lpstr>
      <vt:lpstr>Numbers int and float</vt:lpstr>
      <vt:lpstr>PowerPoint Presentation</vt:lpstr>
      <vt:lpstr>Operators</vt:lpstr>
      <vt:lpstr>Do types make a difference?</vt:lpstr>
      <vt:lpstr>Do types make a difference?</vt:lpstr>
      <vt:lpstr>Assignment operators</vt:lpstr>
      <vt:lpstr>Increment and decrement operators</vt:lpstr>
      <vt:lpstr>PowerPoint Presentation</vt:lpstr>
      <vt:lpstr>PowerPoint Presentation</vt:lpstr>
      <vt:lpstr>Create a program that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John Glazebrook</dc:creator>
  <cp:lastModifiedBy>John Glazebrook</cp:lastModifiedBy>
  <cp:revision>26</cp:revision>
  <dcterms:created xsi:type="dcterms:W3CDTF">2018-12-02T17:53:44Z</dcterms:created>
  <dcterms:modified xsi:type="dcterms:W3CDTF">2023-01-06T12:31:39Z</dcterms:modified>
</cp:coreProperties>
</file>