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05" r:id="rId3"/>
    <p:sldId id="277" r:id="rId4"/>
    <p:sldId id="279" r:id="rId5"/>
    <p:sldId id="300" r:id="rId6"/>
    <p:sldId id="301" r:id="rId7"/>
    <p:sldId id="30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599" autoAdjust="0"/>
  </p:normalViewPr>
  <p:slideViewPr>
    <p:cSldViewPr>
      <p:cViewPr varScale="1">
        <p:scale>
          <a:sx n="90" d="100"/>
          <a:sy n="90" d="100"/>
        </p:scale>
        <p:origin x="432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C4776108-13B5-4608-962C-610D97FEAC43}"/>
    <pc:docChg chg="delSld modSld">
      <pc:chgData name="John Glazebrook" userId="0cee8e84-5584-4a59-8cd1-43182ebc90a0" providerId="ADAL" clId="{C4776108-13B5-4608-962C-610D97FEAC43}" dt="2022-09-07T10:35:11.011" v="60" actId="20577"/>
      <pc:docMkLst>
        <pc:docMk/>
      </pc:docMkLst>
      <pc:sldChg chg="modSp mod">
        <pc:chgData name="John Glazebrook" userId="0cee8e84-5584-4a59-8cd1-43182ebc90a0" providerId="ADAL" clId="{C4776108-13B5-4608-962C-610D97FEAC43}" dt="2022-09-07T10:34:43.397" v="29" actId="20577"/>
        <pc:sldMkLst>
          <pc:docMk/>
          <pc:sldMk cId="1920111014" sldId="256"/>
        </pc:sldMkLst>
        <pc:spChg chg="mod">
          <ac:chgData name="John Glazebrook" userId="0cee8e84-5584-4a59-8cd1-43182ebc90a0" providerId="ADAL" clId="{C4776108-13B5-4608-962C-610D97FEAC43}" dt="2022-09-07T10:34:43.397" v="29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2119523324" sldId="258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223450105" sldId="259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3531187067" sldId="260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1587196335" sldId="285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782493428" sldId="286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3628087966" sldId="287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3414583883" sldId="288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3082671776" sldId="290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1191137405" sldId="291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1321448252" sldId="292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494725885" sldId="293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2854241730" sldId="294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2701036089" sldId="296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1074061780" sldId="297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1548112401" sldId="298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676294832" sldId="299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1052374157" sldId="303"/>
        </pc:sldMkLst>
      </pc:sldChg>
      <pc:sldChg chg="del">
        <pc:chgData name="John Glazebrook" userId="0cee8e84-5584-4a59-8cd1-43182ebc90a0" providerId="ADAL" clId="{C4776108-13B5-4608-962C-610D97FEAC43}" dt="2022-09-07T10:34:32.292" v="0" actId="47"/>
        <pc:sldMkLst>
          <pc:docMk/>
          <pc:sldMk cId="1378819708" sldId="304"/>
        </pc:sldMkLst>
      </pc:sldChg>
      <pc:sldChg chg="modSp mod">
        <pc:chgData name="John Glazebrook" userId="0cee8e84-5584-4a59-8cd1-43182ebc90a0" providerId="ADAL" clId="{C4776108-13B5-4608-962C-610D97FEAC43}" dt="2022-09-07T10:34:59.934" v="51" actId="20577"/>
        <pc:sldMkLst>
          <pc:docMk/>
          <pc:sldMk cId="1998787859" sldId="305"/>
        </pc:sldMkLst>
        <pc:spChg chg="mod">
          <ac:chgData name="John Glazebrook" userId="0cee8e84-5584-4a59-8cd1-43182ebc90a0" providerId="ADAL" clId="{C4776108-13B5-4608-962C-610D97FEAC43}" dt="2022-09-07T10:34:59.934" v="51" actId="20577"/>
          <ac:spMkLst>
            <pc:docMk/>
            <pc:sldMk cId="1998787859" sldId="305"/>
            <ac:spMk id="3" creationId="{8717606E-D629-4D5F-BC46-B2838F6F3BC8}"/>
          </ac:spMkLst>
        </pc:spChg>
      </pc:sldChg>
      <pc:sldChg chg="modSp mod">
        <pc:chgData name="John Glazebrook" userId="0cee8e84-5584-4a59-8cd1-43182ebc90a0" providerId="ADAL" clId="{C4776108-13B5-4608-962C-610D97FEAC43}" dt="2022-09-07T10:35:11.011" v="60" actId="20577"/>
        <pc:sldMkLst>
          <pc:docMk/>
          <pc:sldMk cId="767394621" sldId="306"/>
        </pc:sldMkLst>
        <pc:spChg chg="mod">
          <ac:chgData name="John Glazebrook" userId="0cee8e84-5584-4a59-8cd1-43182ebc90a0" providerId="ADAL" clId="{C4776108-13B5-4608-962C-610D97FEAC43}" dt="2022-09-07T10:35:11.011" v="60" actId="20577"/>
          <ac:spMkLst>
            <pc:docMk/>
            <pc:sldMk cId="767394621" sldId="306"/>
            <ac:spMk id="3" creationId="{8717606E-D629-4D5F-BC46-B2838F6F3BC8}"/>
          </ac:spMkLst>
        </pc:spChg>
      </pc:sldChg>
    </pc:docChg>
  </pc:docChgLst>
  <pc:docChgLst>
    <pc:chgData name="John Glazebrook" userId="0cee8e84-5584-4a59-8cd1-43182ebc90a0" providerId="ADAL" clId="{AD4F5DE7-3826-4708-9BC6-D35C4A292B0D}"/>
    <pc:docChg chg="custSel addSld delSld modSld sldOrd">
      <pc:chgData name="John Glazebrook" userId="0cee8e84-5584-4a59-8cd1-43182ebc90a0" providerId="ADAL" clId="{AD4F5DE7-3826-4708-9BC6-D35C4A292B0D}" dt="2019-12-19T23:04:59.215" v="51" actId="2696"/>
      <pc:docMkLst>
        <pc:docMk/>
      </pc:docMkLst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920111014" sldId="256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2119523324" sldId="258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223450105" sldId="259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3531187067" sldId="260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460083428" sldId="277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588850663" sldId="279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587196335" sldId="285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782493428" sldId="286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3628087966" sldId="287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3414583883" sldId="288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3082671776" sldId="290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191137405" sldId="291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321448252" sldId="292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494725885" sldId="293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2854241730" sldId="294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2701036089" sldId="296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074061780" sldId="297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548112401" sldId="298"/>
        </pc:sldMkLst>
      </pc:sldChg>
      <pc:sldChg chg="modTransition">
        <pc:chgData name="John Glazebrook" userId="0cee8e84-5584-4a59-8cd1-43182ebc90a0" providerId="ADAL" clId="{AD4F5DE7-3826-4708-9BC6-D35C4A292B0D}" dt="2019-12-19T23:03:55.223" v="37"/>
        <pc:sldMkLst>
          <pc:docMk/>
          <pc:sldMk cId="676294832" sldId="299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3964781546" sldId="300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2874094385" sldId="301"/>
        </pc:sldMkLst>
      </pc:sldChg>
      <pc:sldChg chg="del modTransition">
        <pc:chgData name="John Glazebrook" userId="0cee8e84-5584-4a59-8cd1-43182ebc90a0" providerId="ADAL" clId="{AD4F5DE7-3826-4708-9BC6-D35C4A292B0D}" dt="2019-12-19T23:04:59.215" v="51" actId="2696"/>
        <pc:sldMkLst>
          <pc:docMk/>
          <pc:sldMk cId="3754817016" sldId="302"/>
        </pc:sldMkLst>
      </pc:sldChg>
      <pc:sldChg chg="ord modTransition">
        <pc:chgData name="John Glazebrook" userId="0cee8e84-5584-4a59-8cd1-43182ebc90a0" providerId="ADAL" clId="{AD4F5DE7-3826-4708-9BC6-D35C4A292B0D}" dt="2019-12-19T23:03:01.853" v="3"/>
        <pc:sldMkLst>
          <pc:docMk/>
          <pc:sldMk cId="1052374157" sldId="303"/>
        </pc:sldMkLst>
      </pc:sldChg>
      <pc:sldChg chg="addSp delSp modSp add">
        <pc:chgData name="John Glazebrook" userId="0cee8e84-5584-4a59-8cd1-43182ebc90a0" providerId="ADAL" clId="{AD4F5DE7-3826-4708-9BC6-D35C4A292B0D}" dt="2019-12-19T23:03:20.846" v="35" actId="1076"/>
        <pc:sldMkLst>
          <pc:docMk/>
          <pc:sldMk cId="1378819708" sldId="304"/>
        </pc:sldMkLst>
        <pc:spChg chg="add mod">
          <ac:chgData name="John Glazebrook" userId="0cee8e84-5584-4a59-8cd1-43182ebc90a0" providerId="ADAL" clId="{AD4F5DE7-3826-4708-9BC6-D35C4A292B0D}" dt="2019-12-19T23:03:20.846" v="35" actId="1076"/>
          <ac:spMkLst>
            <pc:docMk/>
            <pc:sldMk cId="1378819708" sldId="304"/>
            <ac:spMk id="4" creationId="{404CBDDB-1A14-47F9-94C6-6AD72823324B}"/>
          </ac:spMkLst>
        </pc:spChg>
        <pc:picChg chg="del">
          <ac:chgData name="John Glazebrook" userId="0cee8e84-5584-4a59-8cd1-43182ebc90a0" providerId="ADAL" clId="{AD4F5DE7-3826-4708-9BC6-D35C4A292B0D}" dt="2019-12-19T23:02:56.033" v="2" actId="478"/>
          <ac:picMkLst>
            <pc:docMk/>
            <pc:sldMk cId="1378819708" sldId="304"/>
            <ac:picMk id="3" creationId="{C214FD6D-7B44-400A-A3F8-45ADA5E1F1B6}"/>
          </ac:picMkLst>
        </pc:picChg>
      </pc:sldChg>
      <pc:sldChg chg="modSp add">
        <pc:chgData name="John Glazebrook" userId="0cee8e84-5584-4a59-8cd1-43182ebc90a0" providerId="ADAL" clId="{AD4F5DE7-3826-4708-9BC6-D35C4A292B0D}" dt="2019-12-19T23:04:27.796" v="49" actId="20577"/>
        <pc:sldMkLst>
          <pc:docMk/>
          <pc:sldMk cId="1998787859" sldId="305"/>
        </pc:sldMkLst>
        <pc:spChg chg="mod">
          <ac:chgData name="John Glazebrook" userId="0cee8e84-5584-4a59-8cd1-43182ebc90a0" providerId="ADAL" clId="{AD4F5DE7-3826-4708-9BC6-D35C4A292B0D}" dt="2019-12-19T23:04:27.796" v="49" actId="20577"/>
          <ac:spMkLst>
            <pc:docMk/>
            <pc:sldMk cId="1998787859" sldId="305"/>
            <ac:spMk id="3" creationId="{8717606E-D629-4D5F-BC46-B2838F6F3BC8}"/>
          </ac:spMkLst>
        </pc:spChg>
      </pc:sldChg>
      <pc:sldChg chg="add">
        <pc:chgData name="John Glazebrook" userId="0cee8e84-5584-4a59-8cd1-43182ebc90a0" providerId="ADAL" clId="{AD4F5DE7-3826-4708-9BC6-D35C4A292B0D}" dt="2019-12-19T23:04:55.338" v="50"/>
        <pc:sldMkLst>
          <pc:docMk/>
          <pc:sldMk cId="767394621" sldId="306"/>
        </pc:sldMkLst>
      </pc:sldChg>
    </pc:docChg>
  </pc:docChgLst>
  <pc:docChgLst>
    <pc:chgData name="John Glazebrook" userId="49fbcb425de69913" providerId="Windows Live" clId="Web-{E9C121F1-1059-4190-884A-C42308E49E2D}"/>
    <pc:docChg chg="modSld">
      <pc:chgData name="John Glazebrook" userId="49fbcb425de69913" providerId="Windows Live" clId="Web-{E9C121F1-1059-4190-884A-C42308E49E2D}" dt="2018-12-03T13:45:40.647" v="1"/>
      <pc:docMkLst>
        <pc:docMk/>
      </pc:docMkLst>
      <pc:sldChg chg="modSp">
        <pc:chgData name="John Glazebrook" userId="49fbcb425de69913" providerId="Windows Live" clId="Web-{E9C121F1-1059-4190-884A-C42308E49E2D}" dt="2018-12-03T13:45:40.647" v="1"/>
        <pc:sldMkLst>
          <pc:docMk/>
          <pc:sldMk cId="2518339050" sldId="260"/>
        </pc:sldMkLst>
        <pc:graphicFrameChg chg="mod modGraphic">
          <ac:chgData name="John Glazebrook" userId="49fbcb425de69913" providerId="Windows Live" clId="Web-{E9C121F1-1059-4190-884A-C42308E49E2D}" dt="2018-12-03T13:45:40.647" v="1"/>
          <ac:graphicFrameMkLst>
            <pc:docMk/>
            <pc:sldMk cId="2518339050" sldId="260"/>
            <ac:graphicFrameMk id="4" creationId="{90EFB727-D42C-47DD-99B3-B0068017D7F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Formative Assignment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F8B-72C3-4839-9D4E-46CC9BBF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notes for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606E-D629-4D5F-BC46-B2838F6F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Assignment – due in on </a:t>
            </a:r>
            <a:r>
              <a:rPr lang="en-GB" sz="3600" b="1" dirty="0"/>
              <a:t>&lt;decide date here&gt;</a:t>
            </a:r>
          </a:p>
          <a:p>
            <a:r>
              <a:rPr lang="en-GB" sz="3600" dirty="0"/>
              <a:t>Worksheet</a:t>
            </a:r>
          </a:p>
          <a:p>
            <a:r>
              <a:rPr lang="en-GB" sz="3600" dirty="0"/>
              <a:t>Formative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9878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DB4A-B0F4-4759-987A-6CD992A4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Process Output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FAEA-61B0-46A5-9AA4-296EC8680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data items are input</a:t>
            </a:r>
          </a:p>
          <a:p>
            <a:r>
              <a:rPr lang="en-GB" dirty="0"/>
              <a:t>What processing takes place on </a:t>
            </a:r>
            <a:br>
              <a:rPr lang="en-GB" dirty="0"/>
            </a:br>
            <a:r>
              <a:rPr lang="en-GB" dirty="0"/>
              <a:t>the data</a:t>
            </a:r>
          </a:p>
          <a:p>
            <a:r>
              <a:rPr lang="en-GB" dirty="0"/>
              <a:t>What information will be</a:t>
            </a:r>
            <a:br>
              <a:rPr lang="en-GB" dirty="0"/>
            </a:br>
            <a:r>
              <a:rPr lang="en-GB" dirty="0"/>
              <a:t>the end result – the output</a:t>
            </a:r>
          </a:p>
        </p:txBody>
      </p:sp>
      <p:pic>
        <p:nvPicPr>
          <p:cNvPr id="1026" name="Picture 2" descr="Image result for input process output">
            <a:extLst>
              <a:ext uri="{FF2B5EF4-FFF2-40B4-BE49-F238E27FC236}">
                <a16:creationId xmlns:a16="http://schemas.microsoft.com/office/drawing/2014/main" id="{E6F2C9AF-F2E6-4476-8161-12C9A1A7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25" y="3060030"/>
            <a:ext cx="5889011" cy="352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8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B11E-FB94-4A3F-B511-24024031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IPO chart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F88746-02EE-4B1E-A565-E6AF0160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06630"/>
              </p:ext>
            </p:extLst>
          </p:nvPr>
        </p:nvGraphicFramePr>
        <p:xfrm>
          <a:off x="837828" y="1996440"/>
          <a:ext cx="10729191" cy="3627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784053305"/>
                    </a:ext>
                  </a:extLst>
                </a:gridCol>
                <a:gridCol w="5064562">
                  <a:extLst>
                    <a:ext uri="{9D8B030D-6E8A-4147-A177-3AD203B41FA5}">
                      <a16:colId xmlns:a16="http://schemas.microsoft.com/office/drawing/2014/main" val="2694166613"/>
                    </a:ext>
                  </a:extLst>
                </a:gridCol>
                <a:gridCol w="3576397">
                  <a:extLst>
                    <a:ext uri="{9D8B030D-6E8A-4147-A177-3AD203B41FA5}">
                      <a16:colId xmlns:a16="http://schemas.microsoft.com/office/drawing/2014/main" val="51475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6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Enter first integer –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Mean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2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Enter second integer -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Maximum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9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Enter third integer -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1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Calculate the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9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Calculate the maximum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96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nter image description here">
            <a:extLst>
              <a:ext uri="{FF2B5EF4-FFF2-40B4-BE49-F238E27FC236}">
                <a16:creationId xmlns:a16="http://schemas.microsoft.com/office/drawing/2014/main" id="{5E621CE9-D836-4EBB-9FF2-B0201E827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5901" r="9051" b="8000"/>
          <a:stretch/>
        </p:blipFill>
        <p:spPr bwMode="auto">
          <a:xfrm>
            <a:off x="1990648" y="0"/>
            <a:ext cx="85306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python ipo chart">
            <a:extLst>
              <a:ext uri="{FF2B5EF4-FFF2-40B4-BE49-F238E27FC236}">
                <a16:creationId xmlns:a16="http://schemas.microsoft.com/office/drawing/2014/main" id="{0E0F237F-0977-4189-99A3-DACD3AF19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6"/>
          <a:stretch/>
        </p:blipFill>
        <p:spPr bwMode="auto">
          <a:xfrm>
            <a:off x="205004" y="1052737"/>
            <a:ext cx="1177881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09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F8B-72C3-4839-9D4E-46CC9BBF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notes for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606E-D629-4D5F-BC46-B2838F6F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Assignment – due in </a:t>
            </a:r>
            <a:r>
              <a:rPr lang="en-GB" sz="3600"/>
              <a:t>on </a:t>
            </a:r>
            <a:r>
              <a:rPr lang="en-GB" sz="3600" b="1"/>
              <a:t>DATE HERE</a:t>
            </a:r>
            <a:endParaRPr lang="en-GB" sz="3600" b="1" dirty="0"/>
          </a:p>
          <a:p>
            <a:r>
              <a:rPr lang="en-GB" sz="3600" dirty="0"/>
              <a:t>Worksheet</a:t>
            </a:r>
          </a:p>
          <a:p>
            <a:r>
              <a:rPr lang="en-GB" sz="3600" dirty="0"/>
              <a:t>Formative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673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</TotalTime>
  <Words>97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C++</vt:lpstr>
      <vt:lpstr>Some notes for the assignment</vt:lpstr>
      <vt:lpstr>Input Process Output chart</vt:lpstr>
      <vt:lpstr>IPO chart</vt:lpstr>
      <vt:lpstr>PowerPoint Presentation</vt:lpstr>
      <vt:lpstr>PowerPoint Presentation</vt:lpstr>
      <vt:lpstr>Some notes for the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John Glazebrook</dc:creator>
  <cp:lastModifiedBy>John Glazebrook</cp:lastModifiedBy>
  <cp:revision>49</cp:revision>
  <dcterms:created xsi:type="dcterms:W3CDTF">2018-12-02T17:53:44Z</dcterms:created>
  <dcterms:modified xsi:type="dcterms:W3CDTF">2022-09-07T10:35:12Z</dcterms:modified>
</cp:coreProperties>
</file>