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8" r:id="rId3"/>
    <p:sldId id="321" r:id="rId4"/>
    <p:sldId id="307" r:id="rId5"/>
    <p:sldId id="322" r:id="rId6"/>
    <p:sldId id="325" r:id="rId7"/>
    <p:sldId id="282" r:id="rId8"/>
    <p:sldId id="284" r:id="rId9"/>
    <p:sldId id="323" r:id="rId10"/>
    <p:sldId id="326" r:id="rId11"/>
    <p:sldId id="327" r:id="rId12"/>
    <p:sldId id="324" r:id="rId13"/>
    <p:sldId id="328" r:id="rId14"/>
    <p:sldId id="331" r:id="rId15"/>
    <p:sldId id="333" r:id="rId16"/>
    <p:sldId id="329" r:id="rId17"/>
    <p:sldId id="330" r:id="rId18"/>
    <p:sldId id="334" r:id="rId19"/>
    <p:sldId id="30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61232-2096-4F54-B3B8-DDEABD6AD2BB}" v="2" dt="2023-01-27T10:31:00.633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84991" autoAdjust="0"/>
  </p:normalViewPr>
  <p:slideViewPr>
    <p:cSldViewPr>
      <p:cViewPr varScale="1">
        <p:scale>
          <a:sx n="125" d="100"/>
          <a:sy n="125" d="100"/>
        </p:scale>
        <p:origin x="178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34B20A1A-5FD5-4648-B6C7-28916BE33737}"/>
    <pc:docChg chg="modSld">
      <pc:chgData name="John Glazebrook" userId="0cee8e84-5584-4a59-8cd1-43182ebc90a0" providerId="ADAL" clId="{34B20A1A-5FD5-4648-B6C7-28916BE33737}" dt="2020-01-24T08:52:59.286" v="45" actId="20577"/>
      <pc:docMkLst>
        <pc:docMk/>
      </pc:docMkLst>
      <pc:sldChg chg="modSp modNotesTx">
        <pc:chgData name="John Glazebrook" userId="0cee8e84-5584-4a59-8cd1-43182ebc90a0" providerId="ADAL" clId="{34B20A1A-5FD5-4648-B6C7-28916BE33737}" dt="2020-01-24T08:52:59.286" v="45" actId="20577"/>
        <pc:sldMkLst>
          <pc:docMk/>
          <pc:sldMk cId="3754817016" sldId="302"/>
        </pc:sldMkLst>
        <pc:spChg chg="mod">
          <ac:chgData name="John Glazebrook" userId="0cee8e84-5584-4a59-8cd1-43182ebc90a0" providerId="ADAL" clId="{34B20A1A-5FD5-4648-B6C7-28916BE33737}" dt="2020-01-24T08:49:25.149" v="42" actId="20577"/>
          <ac:spMkLst>
            <pc:docMk/>
            <pc:sldMk cId="3754817016" sldId="302"/>
            <ac:spMk id="3" creationId="{8717606E-D629-4D5F-BC46-B2838F6F3BC8}"/>
          </ac:spMkLst>
        </pc:spChg>
      </pc:sldChg>
    </pc:docChg>
  </pc:docChgLst>
  <pc:docChgLst>
    <pc:chgData name="John Glazebrook" userId="49fbcb425de69913" providerId="Windows Live" clId="Web-{E9C121F1-1059-4190-884A-C42308E49E2D}"/>
    <pc:docChg chg="modSld">
      <pc:chgData name="John Glazebrook" userId="49fbcb425de69913" providerId="Windows Live" clId="Web-{E9C121F1-1059-4190-884A-C42308E49E2D}" dt="2018-12-03T13:45:40.647" v="1"/>
      <pc:docMkLst>
        <pc:docMk/>
      </pc:docMkLst>
      <pc:sldChg chg="modSp">
        <pc:chgData name="John Glazebrook" userId="49fbcb425de69913" providerId="Windows Live" clId="Web-{E9C121F1-1059-4190-884A-C42308E49E2D}" dt="2018-12-03T13:45:40.647" v="1"/>
        <pc:sldMkLst>
          <pc:docMk/>
          <pc:sldMk cId="2518339050" sldId="260"/>
        </pc:sldMkLst>
        <pc:graphicFrameChg chg="mod modGraphic">
          <ac:chgData name="John Glazebrook" userId="49fbcb425de69913" providerId="Windows Live" clId="Web-{E9C121F1-1059-4190-884A-C42308E49E2D}" dt="2018-12-03T13:45:40.647" v="1"/>
          <ac:graphicFrameMkLst>
            <pc:docMk/>
            <pc:sldMk cId="2518339050" sldId="260"/>
            <ac:graphicFrameMk id="4" creationId="{90EFB727-D42C-47DD-99B3-B0068017D7F1}"/>
          </ac:graphicFrameMkLst>
        </pc:graphicFrameChg>
      </pc:sldChg>
    </pc:docChg>
  </pc:docChgLst>
  <pc:docChgLst>
    <pc:chgData name="John Glazebrook" userId="0cee8e84-5584-4a59-8cd1-43182ebc90a0" providerId="ADAL" clId="{28061232-2096-4F54-B3B8-DDEABD6AD2BB}"/>
    <pc:docChg chg="custSel addSld delSld modSld">
      <pc:chgData name="John Glazebrook" userId="0cee8e84-5584-4a59-8cd1-43182ebc90a0" providerId="ADAL" clId="{28061232-2096-4F54-B3B8-DDEABD6AD2BB}" dt="2023-01-27T10:31:27.161" v="282" actId="20577"/>
      <pc:docMkLst>
        <pc:docMk/>
      </pc:docMkLst>
      <pc:sldChg chg="addSp modSp mod">
        <pc:chgData name="John Glazebrook" userId="0cee8e84-5584-4a59-8cd1-43182ebc90a0" providerId="ADAL" clId="{28061232-2096-4F54-B3B8-DDEABD6AD2BB}" dt="2023-01-27T09:30:16.033" v="7" actId="1076"/>
        <pc:sldMkLst>
          <pc:docMk/>
          <pc:sldMk cId="2368991770" sldId="284"/>
        </pc:sldMkLst>
        <pc:picChg chg="add mod">
          <ac:chgData name="John Glazebrook" userId="0cee8e84-5584-4a59-8cd1-43182ebc90a0" providerId="ADAL" clId="{28061232-2096-4F54-B3B8-DDEABD6AD2BB}" dt="2023-01-27T09:30:16.033" v="7" actId="1076"/>
          <ac:picMkLst>
            <pc:docMk/>
            <pc:sldMk cId="2368991770" sldId="284"/>
            <ac:picMk id="3" creationId="{50F0FC63-501F-58D9-BEE2-014C82823628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29:22.752" v="1" actId="1076"/>
        <pc:sldMkLst>
          <pc:docMk/>
          <pc:sldMk cId="3414583883" sldId="288"/>
        </pc:sldMkLst>
        <pc:picChg chg="add mod">
          <ac:chgData name="John Glazebrook" userId="0cee8e84-5584-4a59-8cd1-43182ebc90a0" providerId="ADAL" clId="{28061232-2096-4F54-B3B8-DDEABD6AD2BB}" dt="2023-01-27T09:29:22.752" v="1" actId="1076"/>
          <ac:picMkLst>
            <pc:docMk/>
            <pc:sldMk cId="3414583883" sldId="288"/>
            <ac:picMk id="5" creationId="{A5F0BD29-2B34-89DE-5D97-AA1E28131A11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2:15.846" v="21" actId="1076"/>
        <pc:sldMkLst>
          <pc:docMk/>
          <pc:sldMk cId="3754817016" sldId="302"/>
        </pc:sldMkLst>
        <pc:picChg chg="add mod">
          <ac:chgData name="John Glazebrook" userId="0cee8e84-5584-4a59-8cd1-43182ebc90a0" providerId="ADAL" clId="{28061232-2096-4F54-B3B8-DDEABD6AD2BB}" dt="2023-01-27T09:32:15.846" v="21" actId="1076"/>
          <ac:picMkLst>
            <pc:docMk/>
            <pc:sldMk cId="3754817016" sldId="302"/>
            <ac:picMk id="5" creationId="{CE3B3028-C48D-1959-B25D-82D3142C88B5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29:50.386" v="5" actId="1076"/>
        <pc:sldMkLst>
          <pc:docMk/>
          <pc:sldMk cId="2439710812" sldId="307"/>
        </pc:sldMkLst>
        <pc:picChg chg="add mod">
          <ac:chgData name="John Glazebrook" userId="0cee8e84-5584-4a59-8cd1-43182ebc90a0" providerId="ADAL" clId="{28061232-2096-4F54-B3B8-DDEABD6AD2BB}" dt="2023-01-27T09:29:50.386" v="5" actId="1076"/>
          <ac:picMkLst>
            <pc:docMk/>
            <pc:sldMk cId="2439710812" sldId="307"/>
            <ac:picMk id="5" creationId="{53951D1A-76D1-C4E0-ABC7-41E98649792D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29:36.922" v="3" actId="1076"/>
        <pc:sldMkLst>
          <pc:docMk/>
          <pc:sldMk cId="2473840378" sldId="321"/>
        </pc:sldMkLst>
        <pc:picChg chg="add mod">
          <ac:chgData name="John Glazebrook" userId="0cee8e84-5584-4a59-8cd1-43182ebc90a0" providerId="ADAL" clId="{28061232-2096-4F54-B3B8-DDEABD6AD2BB}" dt="2023-01-27T09:29:36.922" v="3" actId="1076"/>
          <ac:picMkLst>
            <pc:docMk/>
            <pc:sldMk cId="2473840378" sldId="321"/>
            <ac:picMk id="5" creationId="{818A838D-7D28-4803-5587-D2D12752F4F4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4:11.635" v="24" actId="1076"/>
        <pc:sldMkLst>
          <pc:docMk/>
          <pc:sldMk cId="1812223041" sldId="324"/>
        </pc:sldMkLst>
        <pc:picChg chg="mod">
          <ac:chgData name="John Glazebrook" userId="0cee8e84-5584-4a59-8cd1-43182ebc90a0" providerId="ADAL" clId="{28061232-2096-4F54-B3B8-DDEABD6AD2BB}" dt="2023-01-27T09:33:58.553" v="22" actId="1076"/>
          <ac:picMkLst>
            <pc:docMk/>
            <pc:sldMk cId="1812223041" sldId="324"/>
            <ac:picMk id="4" creationId="{4ADDCDF6-7EC7-4240-8BC0-1FF87DC0412B}"/>
          </ac:picMkLst>
        </pc:picChg>
        <pc:picChg chg="add mod">
          <ac:chgData name="John Glazebrook" userId="0cee8e84-5584-4a59-8cd1-43182ebc90a0" providerId="ADAL" clId="{28061232-2096-4F54-B3B8-DDEABD6AD2BB}" dt="2023-01-27T09:34:11.635" v="24" actId="1076"/>
          <ac:picMkLst>
            <pc:docMk/>
            <pc:sldMk cId="1812223041" sldId="324"/>
            <ac:picMk id="7" creationId="{F3A11C92-9098-8637-036C-A8297833C8E7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0:54.321" v="9" actId="1076"/>
        <pc:sldMkLst>
          <pc:docMk/>
          <pc:sldMk cId="1825474252" sldId="326"/>
        </pc:sldMkLst>
        <pc:picChg chg="add mod">
          <ac:chgData name="John Glazebrook" userId="0cee8e84-5584-4a59-8cd1-43182ebc90a0" providerId="ADAL" clId="{28061232-2096-4F54-B3B8-DDEABD6AD2BB}" dt="2023-01-27T09:30:54.321" v="9" actId="1076"/>
          <ac:picMkLst>
            <pc:docMk/>
            <pc:sldMk cId="1825474252" sldId="326"/>
            <ac:picMk id="5" creationId="{B96AD00A-0978-2900-F686-8E0B65D66B17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1:13.876" v="12" actId="166"/>
        <pc:sldMkLst>
          <pc:docMk/>
          <pc:sldMk cId="3269188968" sldId="327"/>
        </pc:sldMkLst>
        <pc:picChg chg="add mod">
          <ac:chgData name="John Glazebrook" userId="0cee8e84-5584-4a59-8cd1-43182ebc90a0" providerId="ADAL" clId="{28061232-2096-4F54-B3B8-DDEABD6AD2BB}" dt="2023-01-27T09:31:10.633" v="11" actId="1076"/>
          <ac:picMkLst>
            <pc:docMk/>
            <pc:sldMk cId="3269188968" sldId="327"/>
            <ac:picMk id="5" creationId="{F910FEB4-67CA-3B41-4767-7D21BDD53FCB}"/>
          </ac:picMkLst>
        </pc:picChg>
        <pc:picChg chg="ord">
          <ac:chgData name="John Glazebrook" userId="0cee8e84-5584-4a59-8cd1-43182ebc90a0" providerId="ADAL" clId="{28061232-2096-4F54-B3B8-DDEABD6AD2BB}" dt="2023-01-27T09:31:13.876" v="12" actId="166"/>
          <ac:picMkLst>
            <pc:docMk/>
            <pc:sldMk cId="3269188968" sldId="327"/>
            <ac:picMk id="7" creationId="{A24705AD-D841-4C05-A42B-52F8CEB22BA6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1:32.630" v="14" actId="1076"/>
        <pc:sldMkLst>
          <pc:docMk/>
          <pc:sldMk cId="3671750213" sldId="328"/>
        </pc:sldMkLst>
        <pc:picChg chg="add mod">
          <ac:chgData name="John Glazebrook" userId="0cee8e84-5584-4a59-8cd1-43182ebc90a0" providerId="ADAL" clId="{28061232-2096-4F54-B3B8-DDEABD6AD2BB}" dt="2023-01-27T09:31:32.630" v="14" actId="1076"/>
          <ac:picMkLst>
            <pc:docMk/>
            <pc:sldMk cId="3671750213" sldId="328"/>
            <ac:picMk id="7" creationId="{9E18E0E4-85FF-1789-8D18-8F647D02E2C5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1:44.639" v="16" actId="1076"/>
        <pc:sldMkLst>
          <pc:docMk/>
          <pc:sldMk cId="2270189670" sldId="329"/>
        </pc:sldMkLst>
        <pc:picChg chg="add mod">
          <ac:chgData name="John Glazebrook" userId="0cee8e84-5584-4a59-8cd1-43182ebc90a0" providerId="ADAL" clId="{28061232-2096-4F54-B3B8-DDEABD6AD2BB}" dt="2023-01-27T09:31:44.639" v="16" actId="1076"/>
          <ac:picMkLst>
            <pc:docMk/>
            <pc:sldMk cId="2270189670" sldId="329"/>
            <ac:picMk id="5" creationId="{41D5C573-8C4C-7FA4-A1A3-5B72C962AC0D}"/>
          </ac:picMkLst>
        </pc:picChg>
      </pc:sldChg>
      <pc:sldChg chg="addSp modSp mod">
        <pc:chgData name="John Glazebrook" userId="0cee8e84-5584-4a59-8cd1-43182ebc90a0" providerId="ADAL" clId="{28061232-2096-4F54-B3B8-DDEABD6AD2BB}" dt="2023-01-27T09:31:58.327" v="18" actId="1076"/>
        <pc:sldMkLst>
          <pc:docMk/>
          <pc:sldMk cId="3785698674" sldId="330"/>
        </pc:sldMkLst>
        <pc:picChg chg="add mod">
          <ac:chgData name="John Glazebrook" userId="0cee8e84-5584-4a59-8cd1-43182ebc90a0" providerId="ADAL" clId="{28061232-2096-4F54-B3B8-DDEABD6AD2BB}" dt="2023-01-27T09:31:58.327" v="18" actId="1076"/>
          <ac:picMkLst>
            <pc:docMk/>
            <pc:sldMk cId="3785698674" sldId="330"/>
            <ac:picMk id="5" creationId="{8256DE04-26BA-A5D2-C906-C832471A346E}"/>
          </ac:picMkLst>
        </pc:picChg>
      </pc:sldChg>
      <pc:sldChg chg="modSp new mod">
        <pc:chgData name="John Glazebrook" userId="0cee8e84-5584-4a59-8cd1-43182ebc90a0" providerId="ADAL" clId="{28061232-2096-4F54-B3B8-DDEABD6AD2BB}" dt="2023-01-27T09:57:49.253" v="145" actId="20577"/>
        <pc:sldMkLst>
          <pc:docMk/>
          <pc:sldMk cId="1451148990" sldId="331"/>
        </pc:sldMkLst>
        <pc:spChg chg="mod">
          <ac:chgData name="John Glazebrook" userId="0cee8e84-5584-4a59-8cd1-43182ebc90a0" providerId="ADAL" clId="{28061232-2096-4F54-B3B8-DDEABD6AD2BB}" dt="2023-01-27T09:56:53.196" v="52" actId="20577"/>
          <ac:spMkLst>
            <pc:docMk/>
            <pc:sldMk cId="1451148990" sldId="331"/>
            <ac:spMk id="2" creationId="{68FB126E-D018-8646-A1DB-D4D6FF43989F}"/>
          </ac:spMkLst>
        </pc:spChg>
        <pc:spChg chg="mod">
          <ac:chgData name="John Glazebrook" userId="0cee8e84-5584-4a59-8cd1-43182ebc90a0" providerId="ADAL" clId="{28061232-2096-4F54-B3B8-DDEABD6AD2BB}" dt="2023-01-27T09:57:49.253" v="145" actId="20577"/>
          <ac:spMkLst>
            <pc:docMk/>
            <pc:sldMk cId="1451148990" sldId="331"/>
            <ac:spMk id="3" creationId="{0E357251-AF8F-1D9D-11CD-C1D045A836A2}"/>
          </ac:spMkLst>
        </pc:spChg>
      </pc:sldChg>
      <pc:sldChg chg="new del">
        <pc:chgData name="John Glazebrook" userId="0cee8e84-5584-4a59-8cd1-43182ebc90a0" providerId="ADAL" clId="{28061232-2096-4F54-B3B8-DDEABD6AD2BB}" dt="2023-01-27T09:57:56.978" v="148" actId="47"/>
        <pc:sldMkLst>
          <pc:docMk/>
          <pc:sldMk cId="582248178" sldId="332"/>
        </pc:sldMkLst>
      </pc:sldChg>
      <pc:sldChg chg="addSp delSp modSp new mod">
        <pc:chgData name="John Glazebrook" userId="0cee8e84-5584-4a59-8cd1-43182ebc90a0" providerId="ADAL" clId="{28061232-2096-4F54-B3B8-DDEABD6AD2BB}" dt="2023-01-27T10:10:40.492" v="166" actId="9405"/>
        <pc:sldMkLst>
          <pc:docMk/>
          <pc:sldMk cId="3857706926" sldId="333"/>
        </pc:sldMkLst>
        <pc:picChg chg="add mod">
          <ac:chgData name="John Glazebrook" userId="0cee8e84-5584-4a59-8cd1-43182ebc90a0" providerId="ADAL" clId="{28061232-2096-4F54-B3B8-DDEABD6AD2BB}" dt="2023-01-27T10:10:19.169" v="165" actId="1076"/>
          <ac:picMkLst>
            <pc:docMk/>
            <pc:sldMk cId="3857706926" sldId="333"/>
            <ac:picMk id="3" creationId="{2ECB8C46-635B-15BD-3D4A-D3BAF53A02BE}"/>
          </ac:picMkLst>
        </pc:picChg>
        <pc:picChg chg="add mod modCrop">
          <ac:chgData name="John Glazebrook" userId="0cee8e84-5584-4a59-8cd1-43182ebc90a0" providerId="ADAL" clId="{28061232-2096-4F54-B3B8-DDEABD6AD2BB}" dt="2023-01-27T10:10:17.073" v="164" actId="1076"/>
          <ac:picMkLst>
            <pc:docMk/>
            <pc:sldMk cId="3857706926" sldId="333"/>
            <ac:picMk id="5" creationId="{412AF3B6-4735-28B2-6610-EE7B00B6B821}"/>
          </ac:picMkLst>
        </pc:picChg>
        <pc:picChg chg="add del mod modCrop">
          <ac:chgData name="John Glazebrook" userId="0cee8e84-5584-4a59-8cd1-43182ebc90a0" providerId="ADAL" clId="{28061232-2096-4F54-B3B8-DDEABD6AD2BB}" dt="2023-01-27T10:10:08.577" v="162" actId="478"/>
          <ac:picMkLst>
            <pc:docMk/>
            <pc:sldMk cId="3857706926" sldId="333"/>
            <ac:picMk id="6" creationId="{8A0CA8EA-D191-13BB-C7AE-76F5C45F686D}"/>
          </ac:picMkLst>
        </pc:picChg>
        <pc:inkChg chg="add">
          <ac:chgData name="John Glazebrook" userId="0cee8e84-5584-4a59-8cd1-43182ebc90a0" providerId="ADAL" clId="{28061232-2096-4F54-B3B8-DDEABD6AD2BB}" dt="2023-01-27T10:10:40.492" v="166" actId="9405"/>
          <ac:inkMkLst>
            <pc:docMk/>
            <pc:sldMk cId="3857706926" sldId="333"/>
            <ac:inkMk id="7" creationId="{338DA5ED-0916-8CA4-B799-6BB17A81A719}"/>
          </ac:inkMkLst>
        </pc:inkChg>
      </pc:sldChg>
      <pc:sldChg chg="addSp modSp new mod">
        <pc:chgData name="John Glazebrook" userId="0cee8e84-5584-4a59-8cd1-43182ebc90a0" providerId="ADAL" clId="{28061232-2096-4F54-B3B8-DDEABD6AD2BB}" dt="2023-01-27T10:31:27.161" v="282" actId="20577"/>
        <pc:sldMkLst>
          <pc:docMk/>
          <pc:sldMk cId="2600146655" sldId="334"/>
        </pc:sldMkLst>
        <pc:spChg chg="add mod">
          <ac:chgData name="John Glazebrook" userId="0cee8e84-5584-4a59-8cd1-43182ebc90a0" providerId="ADAL" clId="{28061232-2096-4F54-B3B8-DDEABD6AD2BB}" dt="2023-01-27T10:31:27.161" v="282" actId="20577"/>
          <ac:spMkLst>
            <pc:docMk/>
            <pc:sldMk cId="2600146655" sldId="334"/>
            <ac:spMk id="6" creationId="{22FAA6D5-BE25-57CC-DEC8-98259EE7F76E}"/>
          </ac:spMkLst>
        </pc:spChg>
        <pc:picChg chg="add mod">
          <ac:chgData name="John Glazebrook" userId="0cee8e84-5584-4a59-8cd1-43182ebc90a0" providerId="ADAL" clId="{28061232-2096-4F54-B3B8-DDEABD6AD2BB}" dt="2023-01-27T10:30:41.958" v="170" actId="14100"/>
          <ac:picMkLst>
            <pc:docMk/>
            <pc:sldMk cId="2600146655" sldId="334"/>
            <ac:picMk id="3" creationId="{16C99BDF-E35D-17C4-E5A0-55D326F860B9}"/>
          </ac:picMkLst>
        </pc:picChg>
        <pc:picChg chg="add mod">
          <ac:chgData name="John Glazebrook" userId="0cee8e84-5584-4a59-8cd1-43182ebc90a0" providerId="ADAL" clId="{28061232-2096-4F54-B3B8-DDEABD6AD2BB}" dt="2023-01-27T10:30:57.438" v="173" actId="1076"/>
          <ac:picMkLst>
            <pc:docMk/>
            <pc:sldMk cId="2600146655" sldId="334"/>
            <ac:picMk id="5" creationId="{881A74B3-710F-C926-60B4-FC1B03949F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7T10:10:40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1,'5'14,"-5"1,5-5,0 14,5 1,0-1,-5 1,5-1,-5 1,0-1,0 5,0 1,0-6,0 6,0-1,0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c-structures-read-from-fil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hnGlazebrook/c-structs-20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pl.it/@JohnGlazebrook/c-structs-array" TargetMode="External"/><Relationship Id="rId5" Type="http://schemas.openxmlformats.org/officeDocument/2006/relationships/hyperlink" Target="https://repl.it/@JohnGlazebrook/c-structures" TargetMode="External"/><Relationship Id="rId4" Type="http://schemas.openxmlformats.org/officeDocument/2006/relationships/hyperlink" Target="https://repl.it/@JohnGlazebrook/c-structures-read-from-fil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https://repl.it/@JohnGlazebrook/c-structures-read-from-file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3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45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https://repl.it/@JohnGlazebrook/c-structs-20</a:t>
            </a:r>
            <a:endParaRPr lang="en-GB" dirty="0"/>
          </a:p>
          <a:p>
            <a:r>
              <a:rPr lang="en-GB" dirty="0">
                <a:hlinkClick r:id="rId4"/>
              </a:rPr>
              <a:t>https://repl.it/@JohnGlazebrook/c-structures-read-from-file</a:t>
            </a:r>
            <a:endParaRPr lang="en-GB" dirty="0"/>
          </a:p>
          <a:p>
            <a:r>
              <a:rPr lang="en-GB" dirty="0">
                <a:hlinkClick r:id="rId5"/>
              </a:rPr>
              <a:t>https://repl.it/@JohnGlazebrook/c-structures</a:t>
            </a:r>
            <a:endParaRPr lang="en-GB" dirty="0"/>
          </a:p>
          <a:p>
            <a:r>
              <a:rPr lang="en-GB">
                <a:hlinkClick r:id="rId6"/>
              </a:rPr>
              <a:t>https://repl.it/@JohnGlazebrook/c-structs-array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5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.ic.ac.uk/~wjk/c++intro/RobMillerL6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EBD-841F-493B-BB75-3C5D65A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1A3-2427-4E05-A17B-2BA5ECA3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You have a bunch of related data you want to store</a:t>
            </a:r>
          </a:p>
          <a:p>
            <a:r>
              <a:rPr lang="en-GB" sz="3200" dirty="0"/>
              <a:t>E.g. An employees name, age (or </a:t>
            </a:r>
            <a:r>
              <a:rPr lang="en-GB" sz="3200" dirty="0" err="1"/>
              <a:t>d.o.b.</a:t>
            </a:r>
            <a:r>
              <a:rPr lang="en-GB" sz="3200" dirty="0"/>
              <a:t>) and salary.</a:t>
            </a:r>
          </a:p>
          <a:p>
            <a:r>
              <a:rPr lang="en-GB" sz="3200" dirty="0"/>
              <a:t>Variables?</a:t>
            </a:r>
          </a:p>
          <a:p>
            <a:r>
              <a:rPr lang="en-GB" sz="3200" dirty="0"/>
              <a:t>Arrays?</a:t>
            </a:r>
          </a:p>
          <a:p>
            <a:r>
              <a:rPr lang="en-GB" sz="3200" dirty="0"/>
              <a:t>How to access?</a:t>
            </a:r>
          </a:p>
          <a:p>
            <a:r>
              <a:rPr lang="en-GB" sz="3200" dirty="0"/>
              <a:t>Add phone number…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AD00A-0978-2900-F686-8E0B65D66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947" y="5723851"/>
            <a:ext cx="1238423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DBD3-2480-4939-8AF9-D687BE00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6F9F3-9E6C-442C-A06C-E8447DA0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048198"/>
            <a:ext cx="3880852" cy="2304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504AD-9083-4E1F-AAA4-8A13C158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797152"/>
            <a:ext cx="5791200" cy="1571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0FEB4-67CA-3B41-4767-7D21BDD5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538" y="5378204"/>
            <a:ext cx="1390844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705AD-D841-4C05-A42B-52F8CEB22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508" y="4384375"/>
            <a:ext cx="4536504" cy="11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7A9-9EA7-4793-AB5F-3DC155F1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CA3D-BFF2-4BAC-A39A-33E3CE20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Data structure</a:t>
            </a:r>
          </a:p>
          <a:p>
            <a:r>
              <a:rPr lang="en-GB" sz="3200" dirty="0"/>
              <a:t>Group of data elements grouped together under one name</a:t>
            </a:r>
          </a:p>
          <a:p>
            <a:r>
              <a:rPr lang="en-GB" sz="3200" dirty="0"/>
              <a:t>Data elements are know as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CDF6-7EC7-4240-8BC0-1FF87DC0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4581128"/>
            <a:ext cx="2978735" cy="176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EDD2D-B60A-44F2-B23C-161DBF110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4581128"/>
            <a:ext cx="3373988" cy="176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11C92-9098-8637-036C-A8297833C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454" y="5648156"/>
            <a:ext cx="158137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E879-F333-4809-B31E-85EFDDC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2852-CECE-4699-BAC8-B004366A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Once declared structures are used like any other </a:t>
            </a:r>
            <a:r>
              <a:rPr lang="en-GB" sz="3200" b="1" dirty="0"/>
              <a:t>type</a:t>
            </a:r>
          </a:p>
          <a:p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1D590-86E3-4F14-ACF1-57927582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1" y="3429000"/>
            <a:ext cx="4239808" cy="159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E0EFE-7170-4F2D-AFC2-7381845D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3574070"/>
            <a:ext cx="3228090" cy="929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8E0E4-85FF-1789-8D18-8F647D02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86" y="5676735"/>
            <a:ext cx="152421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126E-D018-8646-A1DB-D4D6FF43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7251-AF8F-1D9D-11CD-C1D045A8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Fill the film structure with 5 films,</a:t>
            </a:r>
          </a:p>
          <a:p>
            <a:r>
              <a:rPr lang="en-GB" dirty="0"/>
              <a:t>Write a loop to output the films you have entered</a:t>
            </a:r>
          </a:p>
        </p:txBody>
      </p:sp>
    </p:spTree>
    <p:extLst>
      <p:ext uri="{BB962C8B-B14F-4D97-AF65-F5344CB8AC3E}">
        <p14:creationId xmlns:p14="http://schemas.microsoft.com/office/powerpoint/2010/main" val="14511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CB8C46-635B-15BD-3D4A-D3BAF53A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476672"/>
            <a:ext cx="4115374" cy="349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AF3B6-4735-28B2-6610-EE7B00B6B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499"/>
          <a:stretch/>
        </p:blipFill>
        <p:spPr>
          <a:xfrm>
            <a:off x="5158308" y="0"/>
            <a:ext cx="4142612" cy="702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8DA5ED-0916-8CA4-B799-6BB17A81A719}"/>
                  </a:ext>
                </a:extLst>
              </p14:cNvPr>
              <p14:cNvContentPartPr/>
              <p14:nvPr/>
            </p14:nvContentPartPr>
            <p14:xfrm>
              <a:off x="6967248" y="4983120"/>
              <a:ext cx="32760" cy="13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8DA5ED-0916-8CA4-B799-6BB17A81A7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8608" y="4974480"/>
                <a:ext cx="5040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70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8313-8DEC-4442-816A-D045E136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structures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4432-C8D5-4256-AC8B-00C43340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See “Reading Line Of Text” handout for more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E113-3015-47D3-84BE-2C4D2863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540004"/>
            <a:ext cx="4573939" cy="4227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19044-9F42-404B-8547-4DF587F0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97" y="2938264"/>
            <a:ext cx="3706395" cy="2200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5C573-8C4C-7FA4-A1A3-5B72C962A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901" y="5429051"/>
            <a:ext cx="162900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1F4D2-3E74-48E7-890C-F41C0A2B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5" y="130324"/>
            <a:ext cx="9945756" cy="6597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8F25E-3EC8-427B-90F1-52F922DB18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42" b="8846"/>
          <a:stretch/>
        </p:blipFill>
        <p:spPr>
          <a:xfrm>
            <a:off x="6006900" y="260648"/>
            <a:ext cx="5808312" cy="4824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6DE04-26BA-A5D2-C906-C832471A3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3157" y="5533840"/>
            <a:ext cx="145752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99BDF-E35D-17C4-E5A0-55D326F8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67" y="-3031"/>
            <a:ext cx="2736304" cy="2585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1A74B3-710F-C926-60B4-FC1B0394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-3031"/>
            <a:ext cx="8136140" cy="4783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AA6D5-BE25-57CC-DEC8-98259EE7F76E}"/>
              </a:ext>
            </a:extLst>
          </p:cNvPr>
          <p:cNvSpPr txBox="1"/>
          <p:nvPr/>
        </p:nvSpPr>
        <p:spPr>
          <a:xfrm>
            <a:off x="3214092" y="5445224"/>
            <a:ext cx="817691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This will output the coordinates of a square.</a:t>
            </a:r>
          </a:p>
          <a:p>
            <a:pPr>
              <a:lnSpc>
                <a:spcPct val="90000"/>
              </a:lnSpc>
            </a:pPr>
            <a:r>
              <a:rPr lang="en-GB" sz="2400"/>
              <a:t>Optional Task </a:t>
            </a:r>
            <a:r>
              <a:rPr lang="en-GB" sz="2400" dirty="0"/>
              <a:t>– can you draw this square on the command line?</a:t>
            </a:r>
          </a:p>
        </p:txBody>
      </p:sp>
    </p:spTree>
    <p:extLst>
      <p:ext uri="{BB962C8B-B14F-4D97-AF65-F5344CB8AC3E}">
        <p14:creationId xmlns:p14="http://schemas.microsoft.com/office/powerpoint/2010/main" val="26001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4F8B-72C3-4839-9D4E-46CC9B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for this morning: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06E-D629-4D5F-BC46-B2838F6F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Read and research </a:t>
            </a:r>
            <a:r>
              <a:rPr lang="en-GB" sz="3600" dirty="0">
                <a:hlinkClick r:id="rId3"/>
              </a:rPr>
              <a:t>arrays and strings</a:t>
            </a:r>
            <a:endParaRPr lang="en-GB" sz="3600" dirty="0"/>
          </a:p>
          <a:p>
            <a:r>
              <a:rPr lang="en-GB" sz="3600" dirty="0"/>
              <a:t>Complete the structs worksheet</a:t>
            </a:r>
          </a:p>
          <a:p>
            <a:endParaRPr lang="en-GB" sz="3600" dirty="0"/>
          </a:p>
          <a:p>
            <a:r>
              <a:rPr lang="en-GB" sz="3600" dirty="0"/>
              <a:t>C++ bank interest is due in today</a:t>
            </a:r>
          </a:p>
          <a:p>
            <a:r>
              <a:rPr lang="en-GB" sz="3600" dirty="0"/>
              <a:t>There will be time later to work on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B3028-C48D-1959-B25D-82D3142C8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507" y="5529173"/>
            <a:ext cx="138131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8D18-1176-42AB-804F-7D18B562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1A52-04E4-4DF0-979E-7957A467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</a:t>
            </a:r>
            <a:r>
              <a:rPr lang="en-GB" sz="3200" dirty="0"/>
              <a:t>??</a:t>
            </a:r>
            <a:r>
              <a:rPr lang="en-GB" dirty="0"/>
              <a:t> types of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0BD29-2B34-89DE-5D97-AA1E2813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615" y="5791051"/>
            <a:ext cx="164805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8D18-1176-42AB-804F-7D18B562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1A52-04E4-4DF0-979E-7957A467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are </a:t>
            </a:r>
            <a:r>
              <a:rPr lang="en-GB" sz="3200" dirty="0"/>
              <a:t>three</a:t>
            </a:r>
            <a:r>
              <a:rPr lang="en-GB" dirty="0"/>
              <a:t> types of loops:</a:t>
            </a:r>
          </a:p>
          <a:p>
            <a:r>
              <a:rPr lang="en-GB" dirty="0"/>
              <a:t>For loops</a:t>
            </a:r>
          </a:p>
          <a:p>
            <a:r>
              <a:rPr lang="en-GB" dirty="0"/>
              <a:t>While loops</a:t>
            </a:r>
          </a:p>
          <a:p>
            <a:r>
              <a:rPr lang="en-GB" dirty="0"/>
              <a:t>Repeat until loops.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A838D-7D28-4803-5587-D2D12752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086" y="5648156"/>
            <a:ext cx="153373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826C-AE8A-4223-8DB9-1499C024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4B3A-7DCD-4A1E-8E66-A8FE0418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While</a:t>
            </a:r>
          </a:p>
          <a:p>
            <a:r>
              <a:rPr lang="en-GB" sz="3600" dirty="0"/>
              <a:t>For</a:t>
            </a:r>
          </a:p>
          <a:p>
            <a:r>
              <a:rPr lang="en-GB" sz="3600" dirty="0"/>
              <a:t>Do … while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1D1A-76D1-C4E0-ABC7-41E98649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75" y="5529173"/>
            <a:ext cx="147658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0011-D8B9-46E3-B755-AD7864A0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0960D-1E7E-4987-94D7-18EE01132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6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Flowchart Symbols]">
            <a:extLst>
              <a:ext uri="{FF2B5EF4-FFF2-40B4-BE49-F238E27FC236}">
                <a16:creationId xmlns:a16="http://schemas.microsoft.com/office/drawing/2014/main" id="{8B90E90C-4EDD-4261-A731-8FA6D491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138394"/>
            <a:ext cx="7632848" cy="65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lowchart counter">
            <a:extLst>
              <a:ext uri="{FF2B5EF4-FFF2-40B4-BE49-F238E27FC236}">
                <a16:creationId xmlns:a16="http://schemas.microsoft.com/office/drawing/2014/main" id="{A5E11494-3D59-4245-AEBD-1651E5D6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5" y="51982"/>
            <a:ext cx="4029528" cy="669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lowchart counter">
            <a:extLst>
              <a:ext uri="{FF2B5EF4-FFF2-40B4-BE49-F238E27FC236}">
                <a16:creationId xmlns:a16="http://schemas.microsoft.com/office/drawing/2014/main" id="{F64D2700-6382-4A4D-AF98-B3CDA02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60" y="51829"/>
            <a:ext cx="6905271" cy="66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4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CD124653-2928-4BC4-9251-E7067A25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44" y="175484"/>
            <a:ext cx="8768736" cy="650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F0FC63-501F-58D9-BEE2-014C8282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9940" y="5467156"/>
            <a:ext cx="142894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2831-F983-4FF2-A056-E3E9F6BF5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structs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3405C-9236-4470-922E-233D0710D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0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</TotalTime>
  <Words>252</Words>
  <Application>Microsoft Office PowerPoint</Application>
  <PresentationFormat>Custom</PresentationFormat>
  <Paragraphs>50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Chalkboard 16x9</vt:lpstr>
      <vt:lpstr>C++</vt:lpstr>
      <vt:lpstr>Iteration</vt:lpstr>
      <vt:lpstr>Iteration</vt:lpstr>
      <vt:lpstr>Types</vt:lpstr>
      <vt:lpstr>Flowcharts</vt:lpstr>
      <vt:lpstr>PowerPoint Presentation</vt:lpstr>
      <vt:lpstr>PowerPoint Presentation</vt:lpstr>
      <vt:lpstr>PowerPoint Presentation</vt:lpstr>
      <vt:lpstr>structs</vt:lpstr>
      <vt:lpstr>The problem</vt:lpstr>
      <vt:lpstr>Solution – data structure</vt:lpstr>
      <vt:lpstr>C++ structures</vt:lpstr>
      <vt:lpstr>Use</vt:lpstr>
      <vt:lpstr>Task</vt:lpstr>
      <vt:lpstr>PowerPoint Presentation</vt:lpstr>
      <vt:lpstr>Using structures in a loop</vt:lpstr>
      <vt:lpstr>PowerPoint Presentation</vt:lpstr>
      <vt:lpstr>PowerPoint Presentation</vt:lpstr>
      <vt:lpstr>Tasks for this morning: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John Glazebrook</dc:creator>
  <cp:lastModifiedBy>John Glazebrook</cp:lastModifiedBy>
  <cp:revision>68</cp:revision>
  <dcterms:created xsi:type="dcterms:W3CDTF">2018-12-02T17:53:44Z</dcterms:created>
  <dcterms:modified xsi:type="dcterms:W3CDTF">2023-01-27T10:31:28Z</dcterms:modified>
</cp:coreProperties>
</file>