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3" r:id="rId3"/>
    <p:sldId id="326" r:id="rId4"/>
    <p:sldId id="327" r:id="rId5"/>
    <p:sldId id="324" r:id="rId6"/>
    <p:sldId id="328" r:id="rId7"/>
    <p:sldId id="330" r:id="rId8"/>
    <p:sldId id="331" r:id="rId9"/>
    <p:sldId id="332" r:id="rId10"/>
    <p:sldId id="333" r:id="rId11"/>
    <p:sldId id="334" r:id="rId12"/>
    <p:sldId id="335" r:id="rId13"/>
    <p:sldId id="302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599" autoAdjust="0"/>
  </p:normalViewPr>
  <p:slideViewPr>
    <p:cSldViewPr>
      <p:cViewPr varScale="1">
        <p:scale>
          <a:sx n="69" d="100"/>
          <a:sy n="69" d="100"/>
        </p:scale>
        <p:origin x="72" y="4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2050498B-BA50-4178-BF33-BDE31D9D480A}"/>
    <pc:docChg chg="modSld">
      <pc:chgData name="John Glazebrook" userId="0cee8e84-5584-4a59-8cd1-43182ebc90a0" providerId="ADAL" clId="{2050498B-BA50-4178-BF33-BDE31D9D480A}" dt="2020-01-30T21:22:29.024" v="3" actId="20577"/>
      <pc:docMkLst>
        <pc:docMk/>
      </pc:docMkLst>
      <pc:sldChg chg="modSp">
        <pc:chgData name="John Glazebrook" userId="0cee8e84-5584-4a59-8cd1-43182ebc90a0" providerId="ADAL" clId="{2050498B-BA50-4178-BF33-BDE31D9D480A}" dt="2020-01-30T21:22:29.024" v="3" actId="20577"/>
        <pc:sldMkLst>
          <pc:docMk/>
          <pc:sldMk cId="3754817016" sldId="302"/>
        </pc:sldMkLst>
        <pc:spChg chg="mod">
          <ac:chgData name="John Glazebrook" userId="0cee8e84-5584-4a59-8cd1-43182ebc90a0" providerId="ADAL" clId="{2050498B-BA50-4178-BF33-BDE31D9D480A}" dt="2020-01-30T21:22:29.024" v="3" actId="20577"/>
          <ac:spMkLst>
            <pc:docMk/>
            <pc:sldMk cId="3754817016" sldId="302"/>
            <ac:spMk id="3" creationId="{8717606E-D629-4D5F-BC46-B2838F6F3BC8}"/>
          </ac:spMkLst>
        </pc:spChg>
      </pc:sldChg>
    </pc:docChg>
  </pc:docChgLst>
  <pc:docChgLst>
    <pc:chgData name="John Glazebrook" userId="49fbcb425de69913" providerId="Windows Live" clId="Web-{E9C121F1-1059-4190-884A-C42308E49E2D}"/>
    <pc:docChg chg="modSld">
      <pc:chgData name="John Glazebrook" userId="49fbcb425de69913" providerId="Windows Live" clId="Web-{E9C121F1-1059-4190-884A-C42308E49E2D}" dt="2018-12-03T13:45:40.647" v="1"/>
      <pc:docMkLst>
        <pc:docMk/>
      </pc:docMkLst>
      <pc:sldChg chg="modSp">
        <pc:chgData name="John Glazebrook" userId="49fbcb425de69913" providerId="Windows Live" clId="Web-{E9C121F1-1059-4190-884A-C42308E49E2D}" dt="2018-12-03T13:45:40.647" v="1"/>
        <pc:sldMkLst>
          <pc:docMk/>
          <pc:sldMk cId="2518339050" sldId="260"/>
        </pc:sldMkLst>
        <pc:graphicFrameChg chg="mod modGraphic">
          <ac:chgData name="John Glazebrook" userId="49fbcb425de69913" providerId="Windows Live" clId="Web-{E9C121F1-1059-4190-884A-C42308E49E2D}" dt="2018-12-03T13:45:40.647" v="1"/>
          <ac:graphicFrameMkLst>
            <pc:docMk/>
            <pc:sldMk cId="2518339050" sldId="260"/>
            <ac:graphicFrameMk id="4" creationId="{90EFB727-D42C-47DD-99B3-B0068017D7F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1/30/2020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Structures lecture 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5D6500-D721-4B44-8BEC-15D40CD0C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655" y="2318109"/>
            <a:ext cx="4115514" cy="22217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7FE67B-CFBE-452B-9DFD-BEABDAF42231}"/>
              </a:ext>
            </a:extLst>
          </p:cNvPr>
          <p:cNvSpPr txBox="1"/>
          <p:nvPr/>
        </p:nvSpPr>
        <p:spPr>
          <a:xfrm>
            <a:off x="3862164" y="980728"/>
            <a:ext cx="1233030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600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9538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9FDE31-2828-434B-9994-D742BE6D3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402176"/>
            <a:ext cx="3240360" cy="4014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3FA62C-80C5-4E75-A19B-0A4168398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81" y="4653136"/>
            <a:ext cx="10307685" cy="19326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5499B1-E655-4235-AE63-B8583DDBD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882" y="3140968"/>
            <a:ext cx="3474984" cy="1024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0F61D9-0AAF-48EA-A7F2-A98D7142F4FF}"/>
              </a:ext>
            </a:extLst>
          </p:cNvPr>
          <p:cNvSpPr txBox="1"/>
          <p:nvPr/>
        </p:nvSpPr>
        <p:spPr>
          <a:xfrm>
            <a:off x="5336471" y="373278"/>
            <a:ext cx="537839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600" dirty="0"/>
              <a:t>Structures inside structures</a:t>
            </a:r>
          </a:p>
        </p:txBody>
      </p:sp>
    </p:spTree>
    <p:extLst>
      <p:ext uri="{BB962C8B-B14F-4D97-AF65-F5344CB8AC3E}">
        <p14:creationId xmlns:p14="http://schemas.microsoft.com/office/powerpoint/2010/main" val="32660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415CC7-A11B-4AFF-94C6-88A1A0B25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618988"/>
            <a:ext cx="3924847" cy="33843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57AB32-17B9-4D14-89E5-8CC4D7379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14" y="4509120"/>
            <a:ext cx="10882718" cy="1296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795DBE-6B13-40D1-B4A1-F81448BB9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556" y="2825502"/>
            <a:ext cx="3805390" cy="6034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0E1E63-90B3-4275-A30A-BFD6EA67BBBE}"/>
              </a:ext>
            </a:extLst>
          </p:cNvPr>
          <p:cNvSpPr txBox="1"/>
          <p:nvPr/>
        </p:nvSpPr>
        <p:spPr>
          <a:xfrm>
            <a:off x="5230316" y="613633"/>
            <a:ext cx="289694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600" dirty="0"/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77013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4F8B-72C3-4839-9D4E-46CC9BBF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 for this morning: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606E-D629-4D5F-BC46-B2838F6F3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Complete the structs worksheet (07)</a:t>
            </a:r>
          </a:p>
          <a:p>
            <a:r>
              <a:rPr lang="en-GB" sz="3600" dirty="0"/>
              <a:t>Complete the structs worksheet </a:t>
            </a:r>
            <a:r>
              <a:rPr lang="en-GB" sz="3600"/>
              <a:t>(08)</a:t>
            </a:r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5481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2831-F983-4FF2-A056-E3E9F6BF5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Last week -- structs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3405C-9236-4470-922E-233D0710D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02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3EBD-841F-493B-BB75-3C5D65AB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1A3-2427-4E05-A17B-2BA5ECA3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You have a bunch of related data you want to store</a:t>
            </a:r>
          </a:p>
          <a:p>
            <a:r>
              <a:rPr lang="en-GB" sz="3200" dirty="0"/>
              <a:t>E.g. An employees name, age (or </a:t>
            </a:r>
            <a:r>
              <a:rPr lang="en-GB" sz="3200" dirty="0" err="1"/>
              <a:t>d.o.b.</a:t>
            </a:r>
            <a:r>
              <a:rPr lang="en-GB" sz="3200" dirty="0"/>
              <a:t>) and salary</a:t>
            </a:r>
          </a:p>
        </p:txBody>
      </p:sp>
    </p:spTree>
    <p:extLst>
      <p:ext uri="{BB962C8B-B14F-4D97-AF65-F5344CB8AC3E}">
        <p14:creationId xmlns:p14="http://schemas.microsoft.com/office/powerpoint/2010/main" val="18254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DBD3-2480-4939-8AF9-D687BE00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– data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6F9F3-9E6C-442C-A06C-E8447DA0B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2048198"/>
            <a:ext cx="3880852" cy="2304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C504AD-9083-4E1F-AAA4-8A13C1585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4797152"/>
            <a:ext cx="5791200" cy="157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4705AD-D841-4C05-A42B-52F8CEB22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508" y="4384375"/>
            <a:ext cx="4536504" cy="11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97A9-9EA7-4793-AB5F-3DC155F1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C++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CA3D-BFF2-4BAC-A39A-33E3CE204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Data structure</a:t>
            </a:r>
          </a:p>
          <a:p>
            <a:r>
              <a:rPr lang="en-GB" sz="3200" dirty="0"/>
              <a:t>Group of data elements grouped together under one name</a:t>
            </a:r>
          </a:p>
          <a:p>
            <a:r>
              <a:rPr lang="en-GB" sz="3200" dirty="0"/>
              <a:t>Data elements are know as members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DCDF6-7EC7-4240-8BC0-1FF87DC0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676" y="4581128"/>
            <a:ext cx="2978735" cy="1768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5EDD2D-B60A-44F2-B23C-161DBF110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4581128"/>
            <a:ext cx="3373988" cy="17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2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E879-F333-4809-B31E-85EFDDC4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2852-CECE-4699-BAC8-B004366AC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Once declared structures are used like any other </a:t>
            </a:r>
            <a:r>
              <a:rPr lang="en-GB" sz="3200" b="1" dirty="0"/>
              <a:t>type</a:t>
            </a:r>
          </a:p>
          <a:p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1D590-86E3-4F14-ACF1-579275828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1" y="3429000"/>
            <a:ext cx="4239808" cy="159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9E0EFE-7170-4F2D-AFC2-7381845DF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84" y="3574070"/>
            <a:ext cx="3228090" cy="92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5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C1F4D2-3E74-48E7-890C-F41C0A2B7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55" y="130324"/>
            <a:ext cx="9945756" cy="6597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58F25E-3EC8-427B-90F1-52F922DB18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42" b="8846"/>
          <a:stretch/>
        </p:blipFill>
        <p:spPr>
          <a:xfrm>
            <a:off x="6006900" y="260648"/>
            <a:ext cx="580831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02DD-0DEC-4AC5-B370-34DD0002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FADD0-B9FF-48BD-8DA8-42942AE18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31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22F0-6E7A-47FB-9DF5-30AA0895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Declerations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E25D3-64B3-4A2C-98AE-7AA339C1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2060848"/>
            <a:ext cx="5363567" cy="2376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581AA9-2F96-4836-9BDF-25248E946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6" y="4941168"/>
            <a:ext cx="3971009" cy="10207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3AEAAC-BC6D-4ED1-81FC-129631DD9B79}"/>
              </a:ext>
            </a:extLst>
          </p:cNvPr>
          <p:cNvSpPr txBox="1"/>
          <p:nvPr/>
        </p:nvSpPr>
        <p:spPr>
          <a:xfrm>
            <a:off x="7174532" y="2060848"/>
            <a:ext cx="4464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dirty="0"/>
              <a:t>This declaration creates a new type (product), which is then used to declare three variables of this type</a:t>
            </a:r>
          </a:p>
        </p:txBody>
      </p:sp>
    </p:spTree>
    <p:extLst>
      <p:ext uri="{BB962C8B-B14F-4D97-AF65-F5344CB8AC3E}">
        <p14:creationId xmlns:p14="http://schemas.microsoft.com/office/powerpoint/2010/main" val="17051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123</Words>
  <Application>Microsoft Office PowerPoint</Application>
  <PresentationFormat>Custom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Corbel</vt:lpstr>
      <vt:lpstr>Chalkboard 16x9</vt:lpstr>
      <vt:lpstr>C++</vt:lpstr>
      <vt:lpstr>Last week -- structs</vt:lpstr>
      <vt:lpstr>The problem</vt:lpstr>
      <vt:lpstr>Solution – data structure</vt:lpstr>
      <vt:lpstr>C++ structures</vt:lpstr>
      <vt:lpstr>Use</vt:lpstr>
      <vt:lpstr>PowerPoint Presentation</vt:lpstr>
      <vt:lpstr>More structures</vt:lpstr>
      <vt:lpstr>Declerations</vt:lpstr>
      <vt:lpstr>PowerPoint Presentation</vt:lpstr>
      <vt:lpstr>PowerPoint Presentation</vt:lpstr>
      <vt:lpstr>PowerPoint Presentation</vt:lpstr>
      <vt:lpstr>Tasks for this morning: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John Glazebrook</dc:creator>
  <cp:lastModifiedBy>John Glazebrook</cp:lastModifiedBy>
  <cp:revision>74</cp:revision>
  <dcterms:created xsi:type="dcterms:W3CDTF">2018-12-02T17:53:44Z</dcterms:created>
  <dcterms:modified xsi:type="dcterms:W3CDTF">2020-01-30T21:22:32Z</dcterms:modified>
</cp:coreProperties>
</file>