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BE7D6-6D4E-468F-A6DE-B0FB503CDED4}" v="1" dt="2020-03-27T00:17:05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D3BBE7D6-6D4E-468F-A6DE-B0FB503CDED4}"/>
    <pc:docChg chg="modSld">
      <pc:chgData name="John Glazebrook" userId="0cee8e84-5584-4a59-8cd1-43182ebc90a0" providerId="ADAL" clId="{D3BBE7D6-6D4E-468F-A6DE-B0FB503CDED4}" dt="2020-03-27T00:17:05.296" v="14"/>
      <pc:docMkLst>
        <pc:docMk/>
      </pc:docMkLst>
      <pc:sldChg chg="modSp">
        <pc:chgData name="John Glazebrook" userId="0cee8e84-5584-4a59-8cd1-43182ebc90a0" providerId="ADAL" clId="{D3BBE7D6-6D4E-468F-A6DE-B0FB503CDED4}" dt="2020-03-27T00:17:05.296" v="14"/>
        <pc:sldMkLst>
          <pc:docMk/>
          <pc:sldMk cId="549026859" sldId="258"/>
        </pc:sldMkLst>
        <pc:spChg chg="mod">
          <ac:chgData name="John Glazebrook" userId="0cee8e84-5584-4a59-8cd1-43182ebc90a0" providerId="ADAL" clId="{D3BBE7D6-6D4E-468F-A6DE-B0FB503CDED4}" dt="2020-03-27T00:17:05.296" v="14"/>
          <ac:spMkLst>
            <pc:docMk/>
            <pc:sldMk cId="549026859" sldId="258"/>
            <ac:spMk id="3" creationId="{229EE125-5C40-470D-A191-57670FEE68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35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50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78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870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6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624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6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61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7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01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21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8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73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7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55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31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62972-C072-4DE9-984A-D89806466C2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E2E1-E391-4653-85BA-E1E914CBD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47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easure-execution-time-function-c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5544-2705-40C1-824A-2A4673DA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Sorting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B5CDF-3158-42CB-93BF-F81AE92F8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69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AB91-00FE-496C-979C-20A5D00A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EFB6-0FCF-498F-8FEA-C3CC008E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Data</a:t>
            </a:r>
          </a:p>
          <a:p>
            <a:r>
              <a:rPr lang="en-GB" sz="2800" dirty="0"/>
              <a:t>Numbers</a:t>
            </a:r>
          </a:p>
          <a:p>
            <a:r>
              <a:rPr lang="en-GB" sz="2800" dirty="0"/>
              <a:t>Array</a:t>
            </a:r>
          </a:p>
          <a:p>
            <a:r>
              <a:rPr lang="en-GB" sz="2800" dirty="0"/>
              <a:t>Sort</a:t>
            </a:r>
          </a:p>
          <a:p>
            <a:r>
              <a:rPr lang="en-GB" sz="2800" dirty="0" err="1"/>
              <a:t>Asc</a:t>
            </a:r>
            <a:r>
              <a:rPr lang="en-GB" sz="2800" dirty="0"/>
              <a:t> / </a:t>
            </a:r>
            <a:r>
              <a:rPr lang="en-GB" sz="2800" dirty="0" err="1"/>
              <a:t>desc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05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F5D6-B222-4693-8F44-C8187C1F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E125-5C40-470D-A191-57670FEE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bubble sort</a:t>
            </a:r>
          </a:p>
          <a:p>
            <a:r>
              <a:rPr lang="en-GB" dirty="0"/>
              <a:t>Test it works</a:t>
            </a:r>
          </a:p>
          <a:p>
            <a:r>
              <a:rPr lang="en-GB" dirty="0"/>
              <a:t>Put this algorithm into a function</a:t>
            </a:r>
          </a:p>
          <a:p>
            <a:r>
              <a:rPr lang="en-GB" dirty="0"/>
              <a:t>Test it works</a:t>
            </a:r>
          </a:p>
          <a:p>
            <a:r>
              <a:rPr lang="en-GB" dirty="0">
                <a:hlinkClick r:id="rId2"/>
              </a:rPr>
              <a:t>Measure execution time </a:t>
            </a:r>
            <a:r>
              <a:rPr lang="en-GB" dirty="0"/>
              <a:t>of your sort function</a:t>
            </a:r>
          </a:p>
          <a:p>
            <a:endParaRPr lang="en-GB" dirty="0"/>
          </a:p>
          <a:p>
            <a:r>
              <a:rPr lang="en-GB" dirty="0"/>
              <a:t>Complete: </a:t>
            </a:r>
            <a:r>
              <a:rPr lang="en-GB" dirty="0" err="1"/>
              <a:t>yr</a:t>
            </a:r>
            <a:r>
              <a:rPr lang="en-GB" dirty="0"/>
              <a:t> 1 - 12 function parameters.docx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026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45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Sorting data</vt:lpstr>
      <vt:lpstr>Bubble sort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John Glazebrook</dc:creator>
  <cp:lastModifiedBy>John Glazebrook</cp:lastModifiedBy>
  <cp:revision>3</cp:revision>
  <dcterms:created xsi:type="dcterms:W3CDTF">2019-03-25T00:33:33Z</dcterms:created>
  <dcterms:modified xsi:type="dcterms:W3CDTF">2020-03-27T00:17:09Z</dcterms:modified>
</cp:coreProperties>
</file>