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260"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5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411909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155680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224488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298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34735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2FF325-0ED8-4FB4-9D29-C2A80F769843}" type="datetimeFigureOut">
              <a:rPr lang="en-GB" smtClean="0"/>
              <a:t>17/03/2019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194684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2FF325-0ED8-4FB4-9D29-C2A80F769843}" type="datetimeFigureOut">
              <a:rPr lang="en-GB" smtClean="0"/>
              <a:t>17/03/2019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124053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401756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0844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90061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FF325-0ED8-4FB4-9D29-C2A80F769843}" type="datetimeFigureOut">
              <a:rPr lang="en-GB" smtClean="0"/>
              <a:t>17/03/2019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37860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64205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FF325-0ED8-4FB4-9D29-C2A80F769843}" type="datetimeFigureOut">
              <a:rPr lang="en-GB" smtClean="0"/>
              <a:t>17/03/2019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37576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FF325-0ED8-4FB4-9D29-C2A80F769843}" type="datetimeFigureOut">
              <a:rPr lang="en-GB" smtClean="0"/>
              <a:t>17/03/2019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267100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F325-0ED8-4FB4-9D29-C2A80F769843}" type="datetimeFigureOut">
              <a:rPr lang="en-GB" smtClean="0"/>
              <a:t>17/03/2019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50363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7559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F325-0ED8-4FB4-9D29-C2A80F769843}" type="datetimeFigureOut">
              <a:rPr lang="en-GB" smtClean="0"/>
              <a:t>17/03/2019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A061C-E126-4FA0-BFDB-D3E637CE3981}" type="slidenum">
              <a:rPr lang="en-GB" smtClean="0"/>
              <a:t>‹#›</a:t>
            </a:fld>
            <a:endParaRPr lang="en-GB"/>
          </a:p>
        </p:txBody>
      </p:sp>
    </p:spTree>
    <p:extLst>
      <p:ext uri="{BB962C8B-B14F-4D97-AF65-F5344CB8AC3E}">
        <p14:creationId xmlns:p14="http://schemas.microsoft.com/office/powerpoint/2010/main" val="37767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C2FF325-0ED8-4FB4-9D29-C2A80F769843}" type="datetimeFigureOut">
              <a:rPr lang="en-GB" smtClean="0"/>
              <a:t>17/03/2019</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7A061C-E126-4FA0-BFDB-D3E637CE3981}" type="slidenum">
              <a:rPr lang="en-GB" smtClean="0"/>
              <a:t>‹#›</a:t>
            </a:fld>
            <a:endParaRPr lang="en-GB"/>
          </a:p>
        </p:txBody>
      </p:sp>
    </p:spTree>
    <p:extLst>
      <p:ext uri="{BB962C8B-B14F-4D97-AF65-F5344CB8AC3E}">
        <p14:creationId xmlns:p14="http://schemas.microsoft.com/office/powerpoint/2010/main" val="2599338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mrgnn.blogspot.com/2014/01/pointers-references-and-dynamic-memor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E36D-0F7F-4656-9EEA-3C6F28FF20E1}"/>
              </a:ext>
            </a:extLst>
          </p:cNvPr>
          <p:cNvSpPr>
            <a:spLocks noGrp="1"/>
          </p:cNvSpPr>
          <p:nvPr>
            <p:ph type="title"/>
          </p:nvPr>
        </p:nvSpPr>
        <p:spPr/>
        <p:txBody>
          <a:bodyPr/>
          <a:lstStyle/>
          <a:p>
            <a:r>
              <a:rPr lang="en-GB" dirty="0"/>
              <a:t>Stack and heap</a:t>
            </a:r>
          </a:p>
        </p:txBody>
      </p:sp>
      <p:sp>
        <p:nvSpPr>
          <p:cNvPr id="3" name="Content Placeholder 2">
            <a:extLst>
              <a:ext uri="{FF2B5EF4-FFF2-40B4-BE49-F238E27FC236}">
                <a16:creationId xmlns:a16="http://schemas.microsoft.com/office/drawing/2014/main" id="{62FA01FD-0339-48A4-AD0F-891D83FA9363}"/>
              </a:ext>
            </a:extLst>
          </p:cNvPr>
          <p:cNvSpPr>
            <a:spLocks noGrp="1"/>
          </p:cNvSpPr>
          <p:nvPr>
            <p:ph idx="1"/>
          </p:nvPr>
        </p:nvSpPr>
        <p:spPr/>
        <p:txBody>
          <a:bodyPr>
            <a:normAutofit lnSpcReduction="10000"/>
          </a:bodyPr>
          <a:lstStyle/>
          <a:p>
            <a:r>
              <a:rPr lang="en-GB" dirty="0"/>
              <a:t>2 types of memory</a:t>
            </a:r>
          </a:p>
          <a:p>
            <a:r>
              <a:rPr lang="en-GB" dirty="0"/>
              <a:t>(not really 2 types – just two ways of thinking about memory)</a:t>
            </a:r>
          </a:p>
          <a:p>
            <a:r>
              <a:rPr lang="en-GB" dirty="0"/>
              <a:t>Stack where local variables are stored</a:t>
            </a:r>
          </a:p>
          <a:p>
            <a:r>
              <a:rPr lang="en-GB" dirty="0"/>
              <a:t>Stack where parameters are held</a:t>
            </a:r>
          </a:p>
          <a:p>
            <a:endParaRPr lang="en-GB" dirty="0"/>
          </a:p>
          <a:p>
            <a:r>
              <a:rPr lang="en-GB" dirty="0"/>
              <a:t>Stack for return variables</a:t>
            </a:r>
          </a:p>
          <a:p>
            <a:endParaRPr lang="en-GB" dirty="0"/>
          </a:p>
          <a:p>
            <a:r>
              <a:rPr lang="en-GB" dirty="0"/>
              <a:t>Stack usually lives in the CPU cache</a:t>
            </a:r>
          </a:p>
        </p:txBody>
      </p:sp>
    </p:spTree>
    <p:extLst>
      <p:ext uri="{BB962C8B-B14F-4D97-AF65-F5344CB8AC3E}">
        <p14:creationId xmlns:p14="http://schemas.microsoft.com/office/powerpoint/2010/main" val="251918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4CBE-E4B9-45F4-BB18-F813098A7A3D}"/>
              </a:ext>
            </a:extLst>
          </p:cNvPr>
          <p:cNvSpPr>
            <a:spLocks noGrp="1"/>
          </p:cNvSpPr>
          <p:nvPr>
            <p:ph type="title"/>
          </p:nvPr>
        </p:nvSpPr>
        <p:spPr/>
        <p:txBody>
          <a:bodyPr/>
          <a:lstStyle/>
          <a:p>
            <a:r>
              <a:rPr lang="en-GB" dirty="0"/>
              <a:t>heap</a:t>
            </a:r>
          </a:p>
        </p:txBody>
      </p:sp>
      <p:sp>
        <p:nvSpPr>
          <p:cNvPr id="3" name="Content Placeholder 2">
            <a:extLst>
              <a:ext uri="{FF2B5EF4-FFF2-40B4-BE49-F238E27FC236}">
                <a16:creationId xmlns:a16="http://schemas.microsoft.com/office/drawing/2014/main" id="{65559B45-813C-43E2-A7C7-FFEB9708F0FD}"/>
              </a:ext>
            </a:extLst>
          </p:cNvPr>
          <p:cNvSpPr>
            <a:spLocks noGrp="1"/>
          </p:cNvSpPr>
          <p:nvPr>
            <p:ph idx="1"/>
          </p:nvPr>
        </p:nvSpPr>
        <p:spPr/>
        <p:txBody>
          <a:bodyPr/>
          <a:lstStyle/>
          <a:p>
            <a:r>
              <a:rPr lang="en-GB" dirty="0"/>
              <a:t>Objects (when allocated with </a:t>
            </a:r>
            <a:r>
              <a:rPr lang="en-GB" b="1" dirty="0"/>
              <a:t>new</a:t>
            </a:r>
            <a:r>
              <a:rPr lang="en-GB" dirty="0"/>
              <a:t>)</a:t>
            </a:r>
          </a:p>
          <a:p>
            <a:r>
              <a:rPr lang="en-GB" dirty="0"/>
              <a:t>Malloc</a:t>
            </a:r>
          </a:p>
          <a:p>
            <a:endParaRPr lang="en-GB" dirty="0"/>
          </a:p>
          <a:p>
            <a:r>
              <a:rPr lang="en-GB" dirty="0"/>
              <a:t>Heap – you ask for and then have to free</a:t>
            </a:r>
          </a:p>
          <a:p>
            <a:r>
              <a:rPr lang="en-GB" dirty="0"/>
              <a:t>Smart pointers do </a:t>
            </a:r>
            <a:r>
              <a:rPr lang="en-GB"/>
              <a:t>this for you</a:t>
            </a:r>
            <a:endParaRPr lang="en-GB" dirty="0"/>
          </a:p>
        </p:txBody>
      </p:sp>
    </p:spTree>
    <p:extLst>
      <p:ext uri="{BB962C8B-B14F-4D97-AF65-F5344CB8AC3E}">
        <p14:creationId xmlns:p14="http://schemas.microsoft.com/office/powerpoint/2010/main" val="46883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C682-5D51-413F-AC42-0FA6FFBB61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4CE3F6-89E9-442A-ACB6-06B936AB3AE0}"/>
              </a:ext>
            </a:extLst>
          </p:cNvPr>
          <p:cNvSpPr>
            <a:spLocks noGrp="1"/>
          </p:cNvSpPr>
          <p:nvPr>
            <p:ph idx="1"/>
          </p:nvPr>
        </p:nvSpPr>
        <p:spPr/>
        <p:txBody>
          <a:bodyPr/>
          <a:lstStyle/>
          <a:p>
            <a:r>
              <a:rPr lang="en-GB" dirty="0"/>
              <a:t>https://www.learncpp.com/cpp-tutorial/72-passing-arguments-by-value/</a:t>
            </a:r>
          </a:p>
        </p:txBody>
      </p:sp>
    </p:spTree>
    <p:extLst>
      <p:ext uri="{BB962C8B-B14F-4D97-AF65-F5344CB8AC3E}">
        <p14:creationId xmlns:p14="http://schemas.microsoft.com/office/powerpoint/2010/main" val="24098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5839-8F99-440F-BBCB-44665A3E2A2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1F8AFC-2706-4235-BA79-714A1E09FE82}"/>
              </a:ext>
            </a:extLst>
          </p:cNvPr>
          <p:cNvSpPr>
            <a:spLocks noGrp="1"/>
          </p:cNvSpPr>
          <p:nvPr>
            <p:ph idx="1"/>
          </p:nvPr>
        </p:nvSpPr>
        <p:spPr/>
        <p:txBody>
          <a:bodyPr/>
          <a:lstStyle/>
          <a:p>
            <a:r>
              <a:rPr lang="en-GB" dirty="0">
                <a:hlinkClick r:id="rId2"/>
              </a:rPr>
              <a:t>http://blmrgnn.blogspot.com/2014/01/pointers-references-and-dynamic-memory.html</a:t>
            </a:r>
            <a:endParaRPr lang="en-GB" dirty="0"/>
          </a:p>
          <a:p>
            <a:r>
              <a:rPr lang="en-GB" dirty="0"/>
              <a:t>Reference variables (in </a:t>
            </a:r>
            <a:r>
              <a:rPr lang="en-GB"/>
              <a:t>the above)</a:t>
            </a:r>
          </a:p>
          <a:p>
            <a:endParaRPr lang="en-GB"/>
          </a:p>
        </p:txBody>
      </p:sp>
    </p:spTree>
    <p:extLst>
      <p:ext uri="{BB962C8B-B14F-4D97-AF65-F5344CB8AC3E}">
        <p14:creationId xmlns:p14="http://schemas.microsoft.com/office/powerpoint/2010/main" val="415917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4BC9-30E9-4736-8ECA-000948B97BDA}"/>
              </a:ext>
            </a:extLst>
          </p:cNvPr>
          <p:cNvSpPr>
            <a:spLocks noGrp="1"/>
          </p:cNvSpPr>
          <p:nvPr>
            <p:ph type="title"/>
          </p:nvPr>
        </p:nvSpPr>
        <p:spPr/>
        <p:txBody>
          <a:bodyPr/>
          <a:lstStyle/>
          <a:p>
            <a:r>
              <a:rPr lang="en-GB" dirty="0"/>
              <a:t>Pass by value</a:t>
            </a:r>
          </a:p>
        </p:txBody>
      </p:sp>
      <p:sp>
        <p:nvSpPr>
          <p:cNvPr id="3" name="Content Placeholder 2">
            <a:extLst>
              <a:ext uri="{FF2B5EF4-FFF2-40B4-BE49-F238E27FC236}">
                <a16:creationId xmlns:a16="http://schemas.microsoft.com/office/drawing/2014/main" id="{F3411812-0DD1-494D-B023-9039F33C62D7}"/>
              </a:ext>
            </a:extLst>
          </p:cNvPr>
          <p:cNvSpPr>
            <a:spLocks noGrp="1"/>
          </p:cNvSpPr>
          <p:nvPr>
            <p:ph idx="1"/>
          </p:nvPr>
        </p:nvSpPr>
        <p:spPr/>
        <p:txBody>
          <a:bodyPr>
            <a:normAutofit/>
          </a:bodyPr>
          <a:lstStyle/>
          <a:p>
            <a:pPr marL="0" indent="0">
              <a:buNone/>
            </a:pPr>
            <a:r>
              <a:rPr lang="en-GB" dirty="0"/>
              <a:t>Advantages of passing by value:</a:t>
            </a:r>
          </a:p>
          <a:p>
            <a:r>
              <a:rPr lang="en-GB" dirty="0"/>
              <a:t>Arguments passed by value can be variables, literals (e.g. 6), expressions (e.g. x+1), structs &amp; classes, and enumerators. In other words, just about anything.</a:t>
            </a:r>
          </a:p>
          <a:p>
            <a:r>
              <a:rPr lang="en-GB" dirty="0"/>
              <a:t>Arguments are never changed by the function being called. This prevents side effects.</a:t>
            </a:r>
          </a:p>
          <a:p>
            <a:pPr marL="0" indent="0">
              <a:buNone/>
            </a:pPr>
            <a:r>
              <a:rPr lang="en-GB" dirty="0"/>
              <a:t>Disadvantages of passing by value:</a:t>
            </a:r>
          </a:p>
          <a:p>
            <a:r>
              <a:rPr lang="en-GB" dirty="0"/>
              <a:t>Copying structs and classes can incur a significant performance penalty, especially if the function is called many times.</a:t>
            </a:r>
          </a:p>
        </p:txBody>
      </p:sp>
    </p:spTree>
    <p:extLst>
      <p:ext uri="{BB962C8B-B14F-4D97-AF65-F5344CB8AC3E}">
        <p14:creationId xmlns:p14="http://schemas.microsoft.com/office/powerpoint/2010/main" val="19182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4BC9-30E9-4736-8ECA-000948B97BDA}"/>
              </a:ext>
            </a:extLst>
          </p:cNvPr>
          <p:cNvSpPr>
            <a:spLocks noGrp="1"/>
          </p:cNvSpPr>
          <p:nvPr>
            <p:ph type="title"/>
          </p:nvPr>
        </p:nvSpPr>
        <p:spPr/>
        <p:txBody>
          <a:bodyPr/>
          <a:lstStyle/>
          <a:p>
            <a:r>
              <a:rPr lang="en-GB" dirty="0"/>
              <a:t>Pass by value</a:t>
            </a:r>
          </a:p>
        </p:txBody>
      </p:sp>
      <p:sp>
        <p:nvSpPr>
          <p:cNvPr id="3" name="Content Placeholder 2">
            <a:extLst>
              <a:ext uri="{FF2B5EF4-FFF2-40B4-BE49-F238E27FC236}">
                <a16:creationId xmlns:a16="http://schemas.microsoft.com/office/drawing/2014/main" id="{F3411812-0DD1-494D-B023-9039F33C62D7}"/>
              </a:ext>
            </a:extLst>
          </p:cNvPr>
          <p:cNvSpPr>
            <a:spLocks noGrp="1"/>
          </p:cNvSpPr>
          <p:nvPr>
            <p:ph idx="1"/>
          </p:nvPr>
        </p:nvSpPr>
        <p:spPr/>
        <p:txBody>
          <a:bodyPr>
            <a:normAutofit lnSpcReduction="10000"/>
          </a:bodyPr>
          <a:lstStyle/>
          <a:p>
            <a:pPr marL="0" indent="0">
              <a:buNone/>
            </a:pPr>
            <a:r>
              <a:rPr lang="en-GB" dirty="0"/>
              <a:t>When to use pass by value:</a:t>
            </a:r>
          </a:p>
          <a:p>
            <a:r>
              <a:rPr lang="en-GB" dirty="0"/>
              <a:t>When passing fundamental data type and enumerators, and the function does not need to change the argument.</a:t>
            </a:r>
          </a:p>
          <a:p>
            <a:pPr marL="0" indent="0">
              <a:buNone/>
            </a:pPr>
            <a:r>
              <a:rPr lang="en-GB" dirty="0"/>
              <a:t>When not to use pass by value:</a:t>
            </a:r>
          </a:p>
          <a:p>
            <a:r>
              <a:rPr lang="en-GB" dirty="0"/>
              <a:t>When passing arrays, structs or classes (including std::array, std::vector, and std::string).</a:t>
            </a:r>
          </a:p>
          <a:p>
            <a:pPr marL="0" indent="0">
              <a:buNone/>
            </a:pPr>
            <a:r>
              <a:rPr lang="en-GB" dirty="0"/>
              <a:t>In most cases, pass by value is the best way to accept parameters of fundamental types when the function does not need to change the argument. Pass by value is flexible and safe, and in the case of fundamental types, efficient.</a:t>
            </a:r>
          </a:p>
        </p:txBody>
      </p:sp>
    </p:spTree>
    <p:extLst>
      <p:ext uri="{BB962C8B-B14F-4D97-AF65-F5344CB8AC3E}">
        <p14:creationId xmlns:p14="http://schemas.microsoft.com/office/powerpoint/2010/main" val="141135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6504-7E12-48EC-A17B-110594D55657}"/>
              </a:ext>
            </a:extLst>
          </p:cNvPr>
          <p:cNvSpPr>
            <a:spLocks noGrp="1"/>
          </p:cNvSpPr>
          <p:nvPr>
            <p:ph type="title"/>
          </p:nvPr>
        </p:nvSpPr>
        <p:spPr/>
        <p:txBody>
          <a:bodyPr/>
          <a:lstStyle/>
          <a:p>
            <a:r>
              <a:rPr lang="en-GB" dirty="0"/>
              <a:t>To do</a:t>
            </a:r>
          </a:p>
        </p:txBody>
      </p:sp>
      <p:sp>
        <p:nvSpPr>
          <p:cNvPr id="3" name="Content Placeholder 2">
            <a:extLst>
              <a:ext uri="{FF2B5EF4-FFF2-40B4-BE49-F238E27FC236}">
                <a16:creationId xmlns:a16="http://schemas.microsoft.com/office/drawing/2014/main" id="{01C61E76-F418-4461-A225-C430D63F6C53}"/>
              </a:ext>
            </a:extLst>
          </p:cNvPr>
          <p:cNvSpPr>
            <a:spLocks noGrp="1"/>
          </p:cNvSpPr>
          <p:nvPr>
            <p:ph idx="1"/>
          </p:nvPr>
        </p:nvSpPr>
        <p:spPr/>
        <p:txBody>
          <a:bodyPr/>
          <a:lstStyle/>
          <a:p>
            <a:r>
              <a:rPr lang="en-GB" dirty="0"/>
              <a:t>Create a function that makes a one megabyte string (or character array)</a:t>
            </a:r>
          </a:p>
          <a:p>
            <a:r>
              <a:rPr lang="en-GB" dirty="0"/>
              <a:t>Use a timer to see how long it takes to pass this into a function 1024 times.</a:t>
            </a:r>
          </a:p>
        </p:txBody>
      </p:sp>
    </p:spTree>
    <p:extLst>
      <p:ext uri="{BB962C8B-B14F-4D97-AF65-F5344CB8AC3E}">
        <p14:creationId xmlns:p14="http://schemas.microsoft.com/office/powerpoint/2010/main" val="857363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330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Stack and heap</vt:lpstr>
      <vt:lpstr>heap</vt:lpstr>
      <vt:lpstr>PowerPoint Presentation</vt:lpstr>
      <vt:lpstr>PowerPoint Presentation</vt:lpstr>
      <vt:lpstr>Pass by value</vt:lpstr>
      <vt:lpstr>Pass by value</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pointers parameters heap stack</dc:title>
  <dc:creator>John Glazebrook</dc:creator>
  <cp:lastModifiedBy>John Glazebrook</cp:lastModifiedBy>
  <cp:revision>15</cp:revision>
  <dcterms:created xsi:type="dcterms:W3CDTF">2019-02-23T22:55:53Z</dcterms:created>
  <dcterms:modified xsi:type="dcterms:W3CDTF">2019-03-17T19:27:57Z</dcterms:modified>
</cp:coreProperties>
</file>