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1" r:id="rId4"/>
    <p:sldId id="280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6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542C-DCC7-449A-ABD9-FDEB79E6D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E8849-1F32-48E2-B2CD-2D153FA18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95DA4-58A3-403A-93DD-1A4051F5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897-26B4-4815-BEE0-6BBE778EB6B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FFC3-2FAE-45FA-8316-3D662638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13BE-7444-4261-A59A-01787E4D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F342-80AD-4300-9146-3C6C8888D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9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E64A-093F-4D16-A8BA-BA840663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61216-4532-42E5-8A5E-FEE3687A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E9B4-B2D8-4A80-BD4E-556E51CA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897-26B4-4815-BEE0-6BBE778EB6B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536FF-24BF-47BA-9729-842CCCFD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B2B4C-21A9-49E4-A91A-3820544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F342-80AD-4300-9146-3C6C8888D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343DA-0D53-459B-9107-C609C5A5D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C8CC9-830A-4DC0-849A-0F2EDB0E7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B8504-2495-481F-AE7A-2899C706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897-26B4-4815-BEE0-6BBE778EB6B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9283-BC6B-4E1F-83B6-AC1A4135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B9E43-089F-4777-9E60-289EDD99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F342-80AD-4300-9146-3C6C8888D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06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2D4B-0F7B-40E2-B49F-430AE432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4A5F-04FF-4C1F-8731-A3C3F5C0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45BA-F996-4E6B-940F-D57B4DAD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897-26B4-4815-BEE0-6BBE778EB6B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0481C-AF7C-42A2-964E-8BCD7C48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D35A8-F178-4A3E-8311-FDED45E7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F342-80AD-4300-9146-3C6C8888D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3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DF82-74AB-4917-9959-44E97AAB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A3CE6-7B2A-4522-9C29-04F0B7209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E19F1-583A-4BE5-9E87-627E6DAA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897-26B4-4815-BEE0-6BBE778EB6B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140A-722C-42EC-8322-EC67D7AD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363C4-77CE-4830-B641-DF60238E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F342-80AD-4300-9146-3C6C8888D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3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B474-80E1-4549-B826-CB1DAB5C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19D0-2CDB-49AE-8C77-5D131CEFB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8211C-BE64-474F-A430-1DB79DF2A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E4863-0E2F-4EED-8E1D-472EB0C1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897-26B4-4815-BEE0-6BBE778EB6B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7C231-EC16-495A-ABE7-1B3B9D88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4300B-0D0E-4CFC-81EF-533456D9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F342-80AD-4300-9146-3C6C8888D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0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DFB9-9057-4EC6-9AAB-A59F2E42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7FAF-2484-4E60-B082-EF435B7E6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A4B3-715F-418A-BF2D-BB68D2AA8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143B9-5793-400B-BEDE-74F468525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2D442-AD07-4F4F-B947-74A1EEF9F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1C7FD-E6C8-437D-B1A8-09C156AF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897-26B4-4815-BEE0-6BBE778EB6B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1C3D3-A09A-4F1B-B447-5AF9C1C7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C8D91-3D4A-4340-AD94-DFEB8816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F342-80AD-4300-9146-3C6C8888D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0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3B0B-F225-4781-9A5D-E1C45552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A82A1-2280-4F8B-9F74-40CC19BC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897-26B4-4815-BEE0-6BBE778EB6B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D89D4-2EBE-4BE9-B9AF-A30559D7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5C336-8D5A-4711-A3CB-6C672E57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F342-80AD-4300-9146-3C6C8888D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03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13BEC-3B63-455D-92A9-F2CAB007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897-26B4-4815-BEE0-6BBE778EB6B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EFB79-5C82-4041-8F5F-5DC32AB7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8874C-90D9-42B4-BC9A-1A93F947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F342-80AD-4300-9146-3C6C8888D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6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1529-C78F-49BF-B224-196B1C81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D7FF-940D-4F98-AF58-AA4658EF6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F73AA-91B5-488F-A437-6811C837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9D40C-8A46-4E92-994F-9549043D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897-26B4-4815-BEE0-6BBE778EB6B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58D3A-0A2A-42B2-B750-0BCF8680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230FE-735B-4A22-B51E-B2066CE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F342-80AD-4300-9146-3C6C8888D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64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D1ED-F791-483E-84F2-8DA20208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32298-6F59-44A6-953F-7A9B3D711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4C348-BA8A-4F64-ADED-5135751C1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64E-F789-4B79-8E13-638D84B4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1897-26B4-4815-BEE0-6BBE778EB6B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157FA-CBB3-487A-A533-51257FEF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25D2A-6B79-456C-BA68-11E852F9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F342-80AD-4300-9146-3C6C8888D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45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68BBC-CEA3-4765-A624-759892ED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88609-EE56-46C2-85D6-A405365A7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4EDA-CF4B-424C-A5AA-7FF88F5C4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1897-26B4-4815-BEE0-6BBE778EB6B3}" type="datetimeFigureOut">
              <a:rPr lang="en-GB" smtClean="0"/>
              <a:t>03/03/2019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C1BA-D4C4-4F2D-9E9C-401CD1C3A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4D787-D6C2-4721-94B5-6134E9850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EF342-80AD-4300-9146-3C6C8888D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98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cpp.com/cpp-tutorial/62-arrays-part-ii/" TargetMode="External"/><Relationship Id="rId2" Type="http://schemas.openxmlformats.org/officeDocument/2006/relationships/hyperlink" Target="https://www.learncpp.com/cpp-tutorial/61-arrays-part-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arncpp.com/cpp-tutorial/64-sorting-an-array-using-selection-sort/" TargetMode="External"/><Relationship Id="rId4" Type="http://schemas.openxmlformats.org/officeDocument/2006/relationships/hyperlink" Target="https://www.learncpp.com/cpp-tutorial/63-arrays-and-loop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DC79-0669-4A38-AB29-12C38D848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CE776-CA34-47D3-BF5F-BC25689F1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47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BD52-D2AC-46FA-B554-937CB8BE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20EC-1C81-4AD0-BF9B-333DACE2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https://www.learncpp.com/cpp-tutorial/61-arrays-part-i/</a:t>
            </a:r>
            <a:endParaRPr lang="en-GB" dirty="0"/>
          </a:p>
          <a:p>
            <a:r>
              <a:rPr lang="en-GB" dirty="0">
                <a:hlinkClick r:id="rId3"/>
              </a:rPr>
              <a:t>https://www.learncpp.com/cpp-tutorial/62-arrays-part-ii/</a:t>
            </a:r>
            <a:endParaRPr lang="en-GB" dirty="0"/>
          </a:p>
          <a:p>
            <a:r>
              <a:rPr lang="en-GB" dirty="0">
                <a:hlinkClick r:id="rId4"/>
              </a:rPr>
              <a:t>https://www.learncpp.com/cpp-tutorial/63-arrays-and-loops/</a:t>
            </a:r>
            <a:endParaRPr lang="en-GB" dirty="0"/>
          </a:p>
          <a:p>
            <a:r>
              <a:rPr lang="en-GB" dirty="0">
                <a:hlinkClick r:id="rId5"/>
              </a:rPr>
              <a:t>https://www.learncpp.com/cpp-tutorial/64-sorting-an-array-using-selection-sort/</a:t>
            </a:r>
            <a:endParaRPr lang="en-GB" dirty="0"/>
          </a:p>
          <a:p>
            <a:endParaRPr lang="en-GB" dirty="0"/>
          </a:p>
          <a:p>
            <a:r>
              <a:rPr lang="en-GB" dirty="0"/>
              <a:t>Array access using pointers </a:t>
            </a:r>
            <a:r>
              <a:rPr lang="en-GB"/>
              <a:t>(lesson 2?)</a:t>
            </a:r>
          </a:p>
        </p:txBody>
      </p:sp>
    </p:spTree>
    <p:extLst>
      <p:ext uri="{BB962C8B-B14F-4D97-AF65-F5344CB8AC3E}">
        <p14:creationId xmlns:p14="http://schemas.microsoft.com/office/powerpoint/2010/main" val="376389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0CD8-E92C-4809-AF6D-0E0EFA55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9C57-B037-42C1-AC4E-4EE5E492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6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6211F7-086A-416C-B09D-8DF93CB3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90" y="2550232"/>
            <a:ext cx="7689220" cy="17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7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DACF-99C3-49F8-942E-4B061530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7A77-1AD1-4F16-BFFC-EA609ADE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program that allows the user to manipulate an array of characters</a:t>
            </a:r>
          </a:p>
          <a:p>
            <a:r>
              <a:rPr lang="en-GB" dirty="0"/>
              <a:t>Display menu</a:t>
            </a:r>
          </a:p>
          <a:p>
            <a:r>
              <a:rPr lang="en-GB" dirty="0"/>
              <a:t>Enter text</a:t>
            </a:r>
          </a:p>
          <a:p>
            <a:r>
              <a:rPr lang="en-GB" dirty="0"/>
              <a:t>Length</a:t>
            </a:r>
          </a:p>
          <a:p>
            <a:r>
              <a:rPr lang="en-GB" dirty="0"/>
              <a:t>Wrap text (e.g. john becomes “john”) allow the user to enter wrapping character(s)</a:t>
            </a:r>
          </a:p>
          <a:p>
            <a:r>
              <a:rPr lang="en-GB" dirty="0"/>
              <a:t>Replace characters in text</a:t>
            </a:r>
          </a:p>
          <a:p>
            <a:r>
              <a:rPr lang="en-GB"/>
              <a:t>Reverse string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79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String functions</vt:lpstr>
      <vt:lpstr>PowerPoint Presentation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4</cp:revision>
  <dcterms:created xsi:type="dcterms:W3CDTF">2019-01-13T17:05:20Z</dcterms:created>
  <dcterms:modified xsi:type="dcterms:W3CDTF">2019-03-03T18:56:03Z</dcterms:modified>
</cp:coreProperties>
</file>