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59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03AF5-C11D-4A61-8175-8206D48BCF3E}" v="5" dt="2020-04-17T11:49:14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4D103AF5-C11D-4A61-8175-8206D48BCF3E}"/>
    <pc:docChg chg="custSel addSld modSld">
      <pc:chgData name="John Glazebrook" userId="0cee8e84-5584-4a59-8cd1-43182ebc90a0" providerId="ADAL" clId="{4D103AF5-C11D-4A61-8175-8206D48BCF3E}" dt="2020-04-17T11:49:21.397" v="12" actId="478"/>
      <pc:docMkLst>
        <pc:docMk/>
      </pc:docMkLst>
      <pc:sldChg chg="modTransition">
        <pc:chgData name="John Glazebrook" userId="0cee8e84-5584-4a59-8cd1-43182ebc90a0" providerId="ADAL" clId="{4D103AF5-C11D-4A61-8175-8206D48BCF3E}" dt="2020-04-17T09:34:33.472" v="0"/>
        <pc:sldMkLst>
          <pc:docMk/>
          <pc:sldMk cId="1709573819" sldId="258"/>
        </pc:sldMkLst>
      </pc:sldChg>
      <pc:sldChg chg="modSp">
        <pc:chgData name="John Glazebrook" userId="0cee8e84-5584-4a59-8cd1-43182ebc90a0" providerId="ADAL" clId="{4D103AF5-C11D-4A61-8175-8206D48BCF3E}" dt="2020-04-17T10:06:46.901" v="5" actId="20577"/>
        <pc:sldMkLst>
          <pc:docMk/>
          <pc:sldMk cId="992194543" sldId="271"/>
        </pc:sldMkLst>
        <pc:spChg chg="mod">
          <ac:chgData name="John Glazebrook" userId="0cee8e84-5584-4a59-8cd1-43182ebc90a0" providerId="ADAL" clId="{4D103AF5-C11D-4A61-8175-8206D48BCF3E}" dt="2020-04-17T10:06:46.901" v="5" actId="20577"/>
          <ac:spMkLst>
            <pc:docMk/>
            <pc:sldMk cId="992194543" sldId="271"/>
            <ac:spMk id="2" creationId="{F205156B-DB76-4676-801B-467037182896}"/>
          </ac:spMkLst>
        </pc:spChg>
      </pc:sldChg>
      <pc:sldChg chg="add">
        <pc:chgData name="John Glazebrook" userId="0cee8e84-5584-4a59-8cd1-43182ebc90a0" providerId="ADAL" clId="{4D103AF5-C11D-4A61-8175-8206D48BCF3E}" dt="2020-04-17T10:06:24.034" v="1"/>
        <pc:sldMkLst>
          <pc:docMk/>
          <pc:sldMk cId="1291954434" sldId="272"/>
        </pc:sldMkLst>
      </pc:sldChg>
      <pc:sldChg chg="addSp delSp modSp add">
        <pc:chgData name="John Glazebrook" userId="0cee8e84-5584-4a59-8cd1-43182ebc90a0" providerId="ADAL" clId="{4D103AF5-C11D-4A61-8175-8206D48BCF3E}" dt="2020-04-17T11:49:21.397" v="12" actId="478"/>
        <pc:sldMkLst>
          <pc:docMk/>
          <pc:sldMk cId="2350844823" sldId="273"/>
        </pc:sldMkLst>
        <pc:spChg chg="mod">
          <ac:chgData name="John Glazebrook" userId="0cee8e84-5584-4a59-8cd1-43182ebc90a0" providerId="ADAL" clId="{4D103AF5-C11D-4A61-8175-8206D48BCF3E}" dt="2020-04-17T11:49:14.782" v="10"/>
          <ac:spMkLst>
            <pc:docMk/>
            <pc:sldMk cId="2350844823" sldId="273"/>
            <ac:spMk id="2" creationId="{B840B9E3-EA67-48E8-805E-7BC366A3E85B}"/>
          </ac:spMkLst>
        </pc:spChg>
        <pc:spChg chg="del">
          <ac:chgData name="John Glazebrook" userId="0cee8e84-5584-4a59-8cd1-43182ebc90a0" providerId="ADAL" clId="{4D103AF5-C11D-4A61-8175-8206D48BCF3E}" dt="2020-04-17T11:49:21.397" v="12" actId="478"/>
          <ac:spMkLst>
            <pc:docMk/>
            <pc:sldMk cId="2350844823" sldId="273"/>
            <ac:spMk id="3" creationId="{799D8563-5FE8-419D-BCF4-82B2189C2211}"/>
          </ac:spMkLst>
        </pc:spChg>
        <pc:picChg chg="add mod">
          <ac:chgData name="John Glazebrook" userId="0cee8e84-5584-4a59-8cd1-43182ebc90a0" providerId="ADAL" clId="{4D103AF5-C11D-4A61-8175-8206D48BCF3E}" dt="2020-04-17T11:49:18.862" v="11" actId="14100"/>
          <ac:picMkLst>
            <pc:docMk/>
            <pc:sldMk cId="2350844823" sldId="273"/>
            <ac:picMk id="4" creationId="{18471FC0-A0B3-458E-BAC7-0997AB067C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classe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template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templat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45B6-842A-4E9C-8435-E310A290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41DB-A732-4F44-80A6-32127C3A5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SDLC exam</a:t>
            </a:r>
          </a:p>
          <a:p>
            <a:r>
              <a:rPr lang="en-GB" dirty="0"/>
              <a:t>C++ exam – Fri July 5</a:t>
            </a:r>
            <a:r>
              <a:rPr lang="en-GB" baseline="30000" dirty="0"/>
              <a:t>th</a:t>
            </a:r>
            <a:r>
              <a:rPr lang="en-GB" dirty="0"/>
              <a:t> 2019</a:t>
            </a:r>
          </a:p>
          <a:p>
            <a:r>
              <a:rPr lang="en-GB" dirty="0"/>
              <a:t>Arduino – enrichment</a:t>
            </a:r>
          </a:p>
        </p:txBody>
      </p:sp>
    </p:spTree>
    <p:extLst>
      <p:ext uri="{BB962C8B-B14F-4D97-AF65-F5344CB8AC3E}">
        <p14:creationId xmlns:p14="http://schemas.microsoft.com/office/powerpoint/2010/main" val="170957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096049-91A5-49E7-820F-66CB49150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95" y="357187"/>
            <a:ext cx="7756755" cy="41464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DD8CAE-26F7-4D4E-9566-6AEF308A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967288"/>
            <a:ext cx="9157748" cy="1533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D8516A-292E-474D-BBF3-2C995851EDE7}"/>
              </a:ext>
            </a:extLst>
          </p:cNvPr>
          <p:cNvSpPr txBox="1"/>
          <p:nvPr/>
        </p:nvSpPr>
        <p:spPr>
          <a:xfrm>
            <a:off x="8472487" y="2528887"/>
            <a:ext cx="3014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It’s possible to create a Rectangle and then call area without setting the dimensions</a:t>
            </a:r>
          </a:p>
        </p:txBody>
      </p:sp>
    </p:spTree>
    <p:extLst>
      <p:ext uri="{BB962C8B-B14F-4D97-AF65-F5344CB8AC3E}">
        <p14:creationId xmlns:p14="http://schemas.microsoft.com/office/powerpoint/2010/main" val="112069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096049-91A5-49E7-820F-66CB49150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96" y="357187"/>
            <a:ext cx="6713768" cy="35889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DD8CAE-26F7-4D4E-9566-6AEF308A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96" y="4164390"/>
            <a:ext cx="9157748" cy="1533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D8516A-292E-474D-BBF3-2C995851EDE7}"/>
              </a:ext>
            </a:extLst>
          </p:cNvPr>
          <p:cNvSpPr txBox="1"/>
          <p:nvPr/>
        </p:nvSpPr>
        <p:spPr>
          <a:xfrm>
            <a:off x="8443912" y="860761"/>
            <a:ext cx="3014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It’s possible to create a Rectangle and then call area without setting the dimensions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CAB96-339C-4CF5-83B1-BB898CE17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666" y="5812215"/>
            <a:ext cx="7234775" cy="10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7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0D6F-1549-47C7-8F15-EF1AC17D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A8AB-1953-4FD6-A283-17460AB33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Special function / method call the constructor</a:t>
            </a:r>
          </a:p>
          <a:p>
            <a:r>
              <a:rPr lang="en-GB" sz="2800" dirty="0"/>
              <a:t>Automatically called when a new class is created</a:t>
            </a:r>
          </a:p>
          <a:p>
            <a:r>
              <a:rPr lang="en-GB" sz="2800" dirty="0"/>
              <a:t>Used to initialize the member variables, set up object, call DB, allocate storage, etc</a:t>
            </a:r>
          </a:p>
          <a:p>
            <a:r>
              <a:rPr lang="en-GB" sz="2800" dirty="0"/>
              <a:t>NO RETURN TYPE not even void</a:t>
            </a:r>
          </a:p>
        </p:txBody>
      </p:sp>
    </p:spTree>
    <p:extLst>
      <p:ext uri="{BB962C8B-B14F-4D97-AF65-F5344CB8AC3E}">
        <p14:creationId xmlns:p14="http://schemas.microsoft.com/office/powerpoint/2010/main" val="149817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D386A6-7F47-44C5-8F07-8AD295E72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404813"/>
            <a:ext cx="7372350" cy="51780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7F3930-8CD2-439F-AB59-2DB6A448D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020" y="5120910"/>
            <a:ext cx="4306917" cy="92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2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BA404A-5BB0-4DDF-86B8-ACF890254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9" y="528796"/>
            <a:ext cx="9836185" cy="580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8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B9E3-EA67-48E8-805E-7BC366A3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can declare all your classes and then define them in any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71FC0-A0B3-458E-BAC7-0997AB06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39" y="1970843"/>
            <a:ext cx="9401542" cy="474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44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B8CE-8C1C-49AE-BDDB-D46961CD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B77B-8FB9-4100-A1A5-D087A44A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15871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Work your way through </a:t>
            </a:r>
            <a:r>
              <a:rPr lang="en-GB" sz="3200" dirty="0"/>
              <a:t>5.2 stack</a:t>
            </a:r>
            <a:endParaRPr lang="en-GB" sz="2400" dirty="0"/>
          </a:p>
          <a:p>
            <a:r>
              <a:rPr lang="en-GB" sz="2400" dirty="0">
                <a:hlinkClick r:id="rId2"/>
              </a:rPr>
              <a:t>http://www.cplusplus.com/doc/tutorial/classes/</a:t>
            </a:r>
            <a:endParaRPr lang="en-GB" sz="2400" dirty="0"/>
          </a:p>
          <a:p>
            <a:r>
              <a:rPr lang="en-GB" sz="2400" dirty="0"/>
              <a:t>Create the following classes: Person (name, age, gender, pet), Dog (name, age, breed)</a:t>
            </a:r>
          </a:p>
          <a:p>
            <a:r>
              <a:rPr lang="en-GB" sz="2400" dirty="0"/>
              <a:t>Create some people and give them pets</a:t>
            </a:r>
          </a:p>
          <a:p>
            <a:r>
              <a:rPr lang="en-GB" sz="2400" dirty="0"/>
              <a:t>Dump / Display / Output everything</a:t>
            </a:r>
          </a:p>
          <a:p>
            <a:r>
              <a:rPr lang="en-GB" sz="2400" dirty="0"/>
              <a:t>Create a pointer to an object</a:t>
            </a:r>
          </a:p>
          <a:p>
            <a:r>
              <a:rPr lang="en-GB" sz="2400" dirty="0"/>
              <a:t>Investigate inheritance, add other pets into the system – cats, rabbits, snakes etc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40783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156B-DB76-4676-801B-46703718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also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018B-070D-447C-A940-6905E9DD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Investigate object operators:</a:t>
            </a:r>
          </a:p>
          <a:p>
            <a:r>
              <a:rPr lang="en-GB" sz="2400" dirty="0"/>
              <a:t>*  &amp;   .   -&gt;   []</a:t>
            </a:r>
          </a:p>
          <a:p>
            <a:r>
              <a:rPr lang="en-GB" sz="2400" dirty="0"/>
              <a:t>Constructors and member initialization</a:t>
            </a:r>
          </a:p>
          <a:p>
            <a:r>
              <a:rPr lang="en-GB" sz="2400" dirty="0"/>
              <a:t>Static members</a:t>
            </a:r>
          </a:p>
          <a:p>
            <a:r>
              <a:rPr lang="en-GB" sz="2400" dirty="0" err="1"/>
              <a:t>Const</a:t>
            </a:r>
            <a:r>
              <a:rPr lang="en-GB" sz="2400" dirty="0"/>
              <a:t> members</a:t>
            </a:r>
          </a:p>
          <a:p>
            <a:endParaRPr lang="en-GB" sz="2400" dirty="0"/>
          </a:p>
          <a:p>
            <a:r>
              <a:rPr lang="en-GB" sz="2400" dirty="0">
                <a:hlinkClick r:id="rId2"/>
              </a:rPr>
              <a:t>http://www.cplusplus.com/doc/tutorial/templates/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92194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156B-DB76-4676-801B-46703718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May 6</a:t>
            </a:r>
            <a:r>
              <a:rPr lang="en-GB" baseline="30000" dirty="0"/>
              <a:t>th</a:t>
            </a:r>
            <a:r>
              <a:rPr lang="en-GB" dirty="0"/>
              <a:t> bank holiday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018B-070D-447C-A940-6905E9DD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Investigate object operators:</a:t>
            </a:r>
          </a:p>
          <a:p>
            <a:r>
              <a:rPr lang="en-GB" sz="2400" dirty="0"/>
              <a:t>*  &amp;   .   -&gt;   []</a:t>
            </a:r>
          </a:p>
          <a:p>
            <a:r>
              <a:rPr lang="en-GB" sz="2400" dirty="0"/>
              <a:t>Constructors and member initialization</a:t>
            </a:r>
          </a:p>
          <a:p>
            <a:r>
              <a:rPr lang="en-GB" sz="2400" dirty="0"/>
              <a:t>Static members</a:t>
            </a:r>
          </a:p>
          <a:p>
            <a:r>
              <a:rPr lang="en-GB" sz="2400" dirty="0" err="1"/>
              <a:t>Const</a:t>
            </a:r>
            <a:r>
              <a:rPr lang="en-GB" sz="2400" dirty="0"/>
              <a:t> members</a:t>
            </a:r>
          </a:p>
          <a:p>
            <a:endParaRPr lang="en-GB" sz="2400" dirty="0"/>
          </a:p>
          <a:p>
            <a:r>
              <a:rPr lang="en-GB" sz="2400" dirty="0">
                <a:hlinkClick r:id="rId2"/>
              </a:rPr>
              <a:t>http://www.cplusplus.com/doc/tutorial/templates/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9195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3D45-92CC-43D5-9724-2B1E5171A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F029A-F1FD-487D-B067-059CC088E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02848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C1CB-B07D-4148-AD1D-CBCAE873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/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E3A01-8BC0-4046-9F64-4ADCBEEE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Some definitions</a:t>
            </a:r>
          </a:p>
          <a:p>
            <a:r>
              <a:rPr lang="en-GB" sz="2800" dirty="0"/>
              <a:t>A class is a template</a:t>
            </a:r>
          </a:p>
          <a:p>
            <a:r>
              <a:rPr lang="en-GB" sz="2800" dirty="0"/>
              <a:t>Written in </a:t>
            </a:r>
            <a:r>
              <a:rPr lang="en-GB" sz="2800" dirty="0" err="1"/>
              <a:t>c++</a:t>
            </a:r>
            <a:r>
              <a:rPr lang="en-GB" sz="2800" dirty="0"/>
              <a:t> (or python, php, ruby etc)</a:t>
            </a:r>
          </a:p>
          <a:p>
            <a:r>
              <a:rPr lang="en-GB" sz="2800" dirty="0"/>
              <a:t>The object is an instantiation of that class</a:t>
            </a:r>
          </a:p>
          <a:p>
            <a:r>
              <a:rPr lang="en-GB" sz="2800" dirty="0"/>
              <a:t>Many objects instantiated of the same class</a:t>
            </a:r>
          </a:p>
        </p:txBody>
      </p:sp>
    </p:spTree>
    <p:extLst>
      <p:ext uri="{BB962C8B-B14F-4D97-AF65-F5344CB8AC3E}">
        <p14:creationId xmlns:p14="http://schemas.microsoft.com/office/powerpoint/2010/main" val="288972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E351-8ECC-41DD-8B4D-E143FEB6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 we’ve already seen and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E19D-BD9B-4AD2-AFD8-CCEBC016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3200" dirty="0"/>
              <a:t>String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A5250-C074-4F3A-97B7-B6F61D9A4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188492"/>
            <a:ext cx="6687463" cy="2012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AA36DE-80FD-4044-8A82-CBFD5B9F3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094" y="4362446"/>
            <a:ext cx="2200538" cy="938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B3ECC9-6FB9-49D2-9A51-3D15D87A0607}"/>
              </a:ext>
            </a:extLst>
          </p:cNvPr>
          <p:cNvSpPr txBox="1"/>
          <p:nvPr/>
        </p:nvSpPr>
        <p:spPr>
          <a:xfrm>
            <a:off x="6096000" y="2018500"/>
            <a:ext cx="19083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Constructor</a:t>
            </a:r>
          </a:p>
          <a:p>
            <a:r>
              <a:rPr lang="en-GB" sz="28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409349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096049-91A5-49E7-820F-66CB49150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33" y="971550"/>
            <a:ext cx="9194253" cy="4914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8CE008-CA33-4782-9AA6-E97D27C6FE83}"/>
              </a:ext>
            </a:extLst>
          </p:cNvPr>
          <p:cNvSpPr txBox="1"/>
          <p:nvPr/>
        </p:nvSpPr>
        <p:spPr>
          <a:xfrm>
            <a:off x="8658225" y="300038"/>
            <a:ext cx="2868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Object declaration</a:t>
            </a:r>
          </a:p>
        </p:txBody>
      </p:sp>
    </p:spTree>
    <p:extLst>
      <p:ext uri="{BB962C8B-B14F-4D97-AF65-F5344CB8AC3E}">
        <p14:creationId xmlns:p14="http://schemas.microsoft.com/office/powerpoint/2010/main" val="392822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096049-91A5-49E7-820F-66CB49150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33" y="971550"/>
            <a:ext cx="9194253" cy="4914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9CE5D2-EB7B-48EC-A6F0-70F3E23635F5}"/>
              </a:ext>
            </a:extLst>
          </p:cNvPr>
          <p:cNvSpPr txBox="1"/>
          <p:nvPr/>
        </p:nvSpPr>
        <p:spPr>
          <a:xfrm>
            <a:off x="4727003" y="285750"/>
            <a:ext cx="273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Private by default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619550-769B-452E-B86E-A647F0D82B61}"/>
              </a:ext>
            </a:extLst>
          </p:cNvPr>
          <p:cNvCxnSpPr/>
          <p:nvPr/>
        </p:nvCxnSpPr>
        <p:spPr>
          <a:xfrm flipH="1">
            <a:off x="3986213" y="828675"/>
            <a:ext cx="728662" cy="72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6EBE76-3933-4E83-9C8C-8CF9732270A4}"/>
              </a:ext>
            </a:extLst>
          </p:cNvPr>
          <p:cNvSpPr txBox="1"/>
          <p:nvPr/>
        </p:nvSpPr>
        <p:spPr>
          <a:xfrm>
            <a:off x="9715500" y="3114675"/>
            <a:ext cx="2275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Method /</a:t>
            </a:r>
          </a:p>
          <a:p>
            <a:r>
              <a:rPr lang="en-GB" sz="2400" dirty="0"/>
              <a:t>Internal function</a:t>
            </a:r>
          </a:p>
        </p:txBody>
      </p:sp>
    </p:spTree>
    <p:extLst>
      <p:ext uri="{BB962C8B-B14F-4D97-AF65-F5344CB8AC3E}">
        <p14:creationId xmlns:p14="http://schemas.microsoft.com/office/powerpoint/2010/main" val="87855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096049-91A5-49E7-820F-66CB49150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1" y="185738"/>
            <a:ext cx="9194253" cy="4914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3FCDCE-5E23-49D5-8137-F6DB1FC9F0AC}"/>
              </a:ext>
            </a:extLst>
          </p:cNvPr>
          <p:cNvSpPr txBox="1"/>
          <p:nvPr/>
        </p:nvSpPr>
        <p:spPr>
          <a:xfrm>
            <a:off x="9966715" y="2381578"/>
            <a:ext cx="1622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FFB01-F44A-4894-9FED-60343D6ADE4B}"/>
              </a:ext>
            </a:extLst>
          </p:cNvPr>
          <p:cNvSpPr txBox="1"/>
          <p:nvPr/>
        </p:nvSpPr>
        <p:spPr>
          <a:xfrm>
            <a:off x="9966715" y="771526"/>
            <a:ext cx="1634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Prototype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1BDE28-B788-4F6E-A96A-EA241F467893}"/>
              </a:ext>
            </a:extLst>
          </p:cNvPr>
          <p:cNvCxnSpPr>
            <a:stCxn id="6" idx="1"/>
          </p:cNvCxnSpPr>
          <p:nvPr/>
        </p:nvCxnSpPr>
        <p:spPr>
          <a:xfrm flipH="1">
            <a:off x="5829301" y="1033136"/>
            <a:ext cx="4137414" cy="78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52C1DB-4102-4F0B-AE72-900F71C7583E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8801101" y="2228851"/>
            <a:ext cx="1165614" cy="41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D1EB31-2D21-41DA-BD1D-45A4A008D77F}"/>
              </a:ext>
            </a:extLst>
          </p:cNvPr>
          <p:cNvCxnSpPr>
            <a:stCxn id="5" idx="1"/>
          </p:cNvCxnSpPr>
          <p:nvPr/>
        </p:nvCxnSpPr>
        <p:spPr>
          <a:xfrm flipH="1">
            <a:off x="4300538" y="2643188"/>
            <a:ext cx="5666177" cy="82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DF84F1-7A7E-4740-BA20-532C006DF5C3}"/>
              </a:ext>
            </a:extLst>
          </p:cNvPr>
          <p:cNvSpPr txBox="1"/>
          <p:nvPr/>
        </p:nvSpPr>
        <p:spPr>
          <a:xfrm>
            <a:off x="9731010" y="4625787"/>
            <a:ext cx="22695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Inline</a:t>
            </a:r>
          </a:p>
          <a:p>
            <a:r>
              <a:rPr lang="en-GB" dirty="0"/>
              <a:t>Compiler optimization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53ABC-8AA6-464F-9BF3-330F9F6D1572}"/>
              </a:ext>
            </a:extLst>
          </p:cNvPr>
          <p:cNvSpPr txBox="1"/>
          <p:nvPr/>
        </p:nvSpPr>
        <p:spPr>
          <a:xfrm>
            <a:off x="981931" y="5456784"/>
            <a:ext cx="84851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operator of </a:t>
            </a:r>
            <a:r>
              <a:rPr lang="en-GB" sz="2400" b="1" dirty="0"/>
              <a:t>scope</a:t>
            </a:r>
            <a:r>
              <a:rPr lang="en-GB" sz="2400" dirty="0"/>
              <a:t> (::) is used to specify that the function</a:t>
            </a:r>
          </a:p>
          <a:p>
            <a:r>
              <a:rPr lang="en-GB" sz="2400" dirty="0"/>
              <a:t>being defined is a member of the class Rectangle and not a regular</a:t>
            </a:r>
          </a:p>
          <a:p>
            <a:r>
              <a:rPr lang="en-GB" sz="2400" dirty="0"/>
              <a:t>non-member function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5C6DB-E807-4EB1-ABCE-53CA77BAF5D9}"/>
              </a:ext>
            </a:extLst>
          </p:cNvPr>
          <p:cNvCxnSpPr/>
          <p:nvPr/>
        </p:nvCxnSpPr>
        <p:spPr>
          <a:xfrm flipH="1" flipV="1">
            <a:off x="3086100" y="3600450"/>
            <a:ext cx="400050" cy="208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85643E34-621D-408A-9EA6-357AD758F202}"/>
              </a:ext>
            </a:extLst>
          </p:cNvPr>
          <p:cNvSpPr/>
          <p:nvPr/>
        </p:nvSpPr>
        <p:spPr>
          <a:xfrm rot="16200000">
            <a:off x="4643611" y="-863891"/>
            <a:ext cx="414338" cy="69866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F1311C-4BBB-4B4C-82DA-6B3F5F671211}"/>
              </a:ext>
            </a:extLst>
          </p:cNvPr>
          <p:cNvCxnSpPr>
            <a:stCxn id="2" idx="1"/>
            <a:endCxn id="13" idx="1"/>
          </p:cNvCxnSpPr>
          <p:nvPr/>
        </p:nvCxnSpPr>
        <p:spPr>
          <a:xfrm flipH="1" flipV="1">
            <a:off x="4850780" y="2836589"/>
            <a:ext cx="4880230" cy="215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2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E6BD48-FB32-4F1A-947B-D39B17462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814387"/>
            <a:ext cx="8951307" cy="16287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60E989-AB8B-446C-9F31-EFAE32E13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2983706"/>
            <a:ext cx="7269124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7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35EF7C-5848-477A-ABAD-6F186C56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661987"/>
            <a:ext cx="8434685" cy="2867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06C441-FE87-4606-9B68-B32581E5F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49" y="4191000"/>
            <a:ext cx="5849487" cy="200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70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333</Words>
  <Application>Microsoft Office PowerPoint</Application>
  <PresentationFormat>Widescreen</PresentationFormat>
  <Paragraphs>59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Plan of action</vt:lpstr>
      <vt:lpstr>objects</vt:lpstr>
      <vt:lpstr>Class / object</vt:lpstr>
      <vt:lpstr>Classes we’ve already seen and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</vt:lpstr>
      <vt:lpstr>PowerPoint Presentation</vt:lpstr>
      <vt:lpstr>PowerPoint Presentation</vt:lpstr>
      <vt:lpstr>You can declare all your classes and then define them in any order</vt:lpstr>
      <vt:lpstr>Today</vt:lpstr>
      <vt:lpstr>also</vt:lpstr>
      <vt:lpstr>May 6th bank holiday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John Glazebrook</dc:creator>
  <cp:lastModifiedBy>John Glazebrook</cp:lastModifiedBy>
  <cp:revision>15</cp:revision>
  <dcterms:created xsi:type="dcterms:W3CDTF">2019-04-28T15:42:49Z</dcterms:created>
  <dcterms:modified xsi:type="dcterms:W3CDTF">2020-04-17T11:49:23Z</dcterms:modified>
</cp:coreProperties>
</file>