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72" r:id="rId4"/>
    <p:sldId id="284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3" r:id="rId14"/>
    <p:sldId id="282" r:id="rId15"/>
    <p:sldId id="271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49fbcb425de69913" providerId="Windows Live" clId="Web-{A8514390-63FA-4F13-A93E-37BF5CB62D22}"/>
    <pc:docChg chg="addSld modSld">
      <pc:chgData name="John Glazebrook" userId="49fbcb425de69913" providerId="Windows Live" clId="Web-{A8514390-63FA-4F13-A93E-37BF5CB62D22}" dt="2019-05-20T07:58:45.906" v="869" actId="1076"/>
      <pc:docMkLst>
        <pc:docMk/>
      </pc:docMkLst>
      <pc:sldChg chg="modSp">
        <pc:chgData name="John Glazebrook" userId="49fbcb425de69913" providerId="Windows Live" clId="Web-{A8514390-63FA-4F13-A93E-37BF5CB62D22}" dt="2019-05-20T07:41:33.966" v="125" actId="20577"/>
        <pc:sldMkLst>
          <pc:docMk/>
          <pc:sldMk cId="992194543" sldId="271"/>
        </pc:sldMkLst>
        <pc:spChg chg="mod">
          <ac:chgData name="John Glazebrook" userId="49fbcb425de69913" providerId="Windows Live" clId="Web-{A8514390-63FA-4F13-A93E-37BF5CB62D22}" dt="2019-05-20T07:40:25.606" v="2" actId="20577"/>
          <ac:spMkLst>
            <pc:docMk/>
            <pc:sldMk cId="992194543" sldId="271"/>
            <ac:spMk id="2" creationId="{F205156B-DB76-4676-801B-467037182896}"/>
          </ac:spMkLst>
        </pc:spChg>
        <pc:spChg chg="mod">
          <ac:chgData name="John Glazebrook" userId="49fbcb425de69913" providerId="Windows Live" clId="Web-{A8514390-63FA-4F13-A93E-37BF5CB62D22}" dt="2019-05-20T07:41:33.966" v="125" actId="20577"/>
          <ac:spMkLst>
            <pc:docMk/>
            <pc:sldMk cId="992194543" sldId="271"/>
            <ac:spMk id="3" creationId="{5B65018B-070D-447C-A940-6905E9DD0F22}"/>
          </ac:spMkLst>
        </pc:spChg>
      </pc:sldChg>
      <pc:sldChg chg="modSp">
        <pc:chgData name="John Glazebrook" userId="49fbcb425de69913" providerId="Windows Live" clId="Web-{A8514390-63FA-4F13-A93E-37BF5CB62D22}" dt="2019-05-20T07:57:54.249" v="855" actId="20577"/>
        <pc:sldMkLst>
          <pc:docMk/>
          <pc:sldMk cId="3339454399" sldId="282"/>
        </pc:sldMkLst>
        <pc:spChg chg="mod">
          <ac:chgData name="John Glazebrook" userId="49fbcb425de69913" providerId="Windows Live" clId="Web-{A8514390-63FA-4F13-A93E-37BF5CB62D22}" dt="2019-05-20T07:57:54.249" v="855" actId="20577"/>
          <ac:spMkLst>
            <pc:docMk/>
            <pc:sldMk cId="3339454399" sldId="282"/>
            <ac:spMk id="3" creationId="{A5FD6FA0-2F2E-459B-A56B-88C6A1F6091B}"/>
          </ac:spMkLst>
        </pc:spChg>
      </pc:sldChg>
      <pc:sldChg chg="addSp modSp new">
        <pc:chgData name="John Glazebrook" userId="49fbcb425de69913" providerId="Windows Live" clId="Web-{A8514390-63FA-4F13-A93E-37BF5CB62D22}" dt="2019-05-20T07:56:24.421" v="817" actId="1076"/>
        <pc:sldMkLst>
          <pc:docMk/>
          <pc:sldMk cId="2751170642" sldId="283"/>
        </pc:sldMkLst>
        <pc:spChg chg="mod">
          <ac:chgData name="John Glazebrook" userId="49fbcb425de69913" providerId="Windows Live" clId="Web-{A8514390-63FA-4F13-A93E-37BF5CB62D22}" dt="2019-05-20T07:41:50.434" v="132" actId="20577"/>
          <ac:spMkLst>
            <pc:docMk/>
            <pc:sldMk cId="2751170642" sldId="283"/>
            <ac:spMk id="2" creationId="{297A253E-02A2-4949-9FED-16F4A763EFAC}"/>
          </ac:spMkLst>
        </pc:spChg>
        <pc:spChg chg="mod">
          <ac:chgData name="John Glazebrook" userId="49fbcb425de69913" providerId="Windows Live" clId="Web-{A8514390-63FA-4F13-A93E-37BF5CB62D22}" dt="2019-05-20T07:53:57.734" v="603" actId="14100"/>
          <ac:spMkLst>
            <pc:docMk/>
            <pc:sldMk cId="2751170642" sldId="283"/>
            <ac:spMk id="3" creationId="{3408054C-4B2C-45AC-B1BF-6E336265F9B6}"/>
          </ac:spMkLst>
        </pc:spChg>
        <pc:spChg chg="add mod">
          <ac:chgData name="John Glazebrook" userId="49fbcb425de69913" providerId="Windows Live" clId="Web-{A8514390-63FA-4F13-A93E-37BF5CB62D22}" dt="2019-05-20T07:56:24.421" v="817" actId="1076"/>
          <ac:spMkLst>
            <pc:docMk/>
            <pc:sldMk cId="2751170642" sldId="283"/>
            <ac:spMk id="6" creationId="{C7BE278C-64DC-4D98-9BE0-BAAB4B7700F1}"/>
          </ac:spMkLst>
        </pc:spChg>
        <pc:picChg chg="add mod">
          <ac:chgData name="John Glazebrook" userId="49fbcb425de69913" providerId="Windows Live" clId="Web-{A8514390-63FA-4F13-A93E-37BF5CB62D22}" dt="2019-05-20T07:53:45.202" v="568" actId="1076"/>
          <ac:picMkLst>
            <pc:docMk/>
            <pc:sldMk cId="2751170642" sldId="283"/>
            <ac:picMk id="4" creationId="{795D0549-C6AB-41C8-9031-11357C8DDFD0}"/>
          </ac:picMkLst>
        </pc:picChg>
      </pc:sldChg>
      <pc:sldChg chg="addSp modSp new">
        <pc:chgData name="John Glazebrook" userId="49fbcb425de69913" providerId="Windows Live" clId="Web-{A8514390-63FA-4F13-A93E-37BF5CB62D22}" dt="2019-05-20T07:47:07.388" v="539" actId="1076"/>
        <pc:sldMkLst>
          <pc:docMk/>
          <pc:sldMk cId="4048039134" sldId="284"/>
        </pc:sldMkLst>
        <pc:spChg chg="mod">
          <ac:chgData name="John Glazebrook" userId="49fbcb425de69913" providerId="Windows Live" clId="Web-{A8514390-63FA-4F13-A93E-37BF5CB62D22}" dt="2019-05-20T07:46:55.107" v="533" actId="20577"/>
          <ac:spMkLst>
            <pc:docMk/>
            <pc:sldMk cId="4048039134" sldId="284"/>
            <ac:spMk id="2" creationId="{BA970F9A-ED9B-42E4-84CA-7DAE710C855D}"/>
          </ac:spMkLst>
        </pc:spChg>
        <pc:picChg chg="add mod">
          <ac:chgData name="John Glazebrook" userId="49fbcb425de69913" providerId="Windows Live" clId="Web-{A8514390-63FA-4F13-A93E-37BF5CB62D22}" dt="2019-05-20T07:47:07.388" v="539" actId="1076"/>
          <ac:picMkLst>
            <pc:docMk/>
            <pc:sldMk cId="4048039134" sldId="284"/>
            <ac:picMk id="3" creationId="{FBE59EC0-38D0-49E9-8839-49C821A3EA4E}"/>
          </ac:picMkLst>
        </pc:picChg>
      </pc:sldChg>
      <pc:sldChg chg="addSp modSp new">
        <pc:chgData name="John Glazebrook" userId="49fbcb425de69913" providerId="Windows Live" clId="Web-{A8514390-63FA-4F13-A93E-37BF5CB62D22}" dt="2019-05-20T07:58:45.906" v="869" actId="1076"/>
        <pc:sldMkLst>
          <pc:docMk/>
          <pc:sldMk cId="3549428165" sldId="285"/>
        </pc:sldMkLst>
        <pc:spChg chg="mod">
          <ac:chgData name="John Glazebrook" userId="49fbcb425de69913" providerId="Windows Live" clId="Web-{A8514390-63FA-4F13-A93E-37BF5CB62D22}" dt="2019-05-20T07:58:33.515" v="864" actId="20577"/>
          <ac:spMkLst>
            <pc:docMk/>
            <pc:sldMk cId="3549428165" sldId="285"/>
            <ac:spMk id="2" creationId="{97D9B53E-4169-4D61-8AC4-33A50EFFE692}"/>
          </ac:spMkLst>
        </pc:spChg>
        <pc:spChg chg="add mod">
          <ac:chgData name="John Glazebrook" userId="49fbcb425de69913" providerId="Windows Live" clId="Web-{A8514390-63FA-4F13-A93E-37BF5CB62D22}" dt="2019-05-20T07:58:45.906" v="869" actId="1076"/>
          <ac:spMkLst>
            <pc:docMk/>
            <pc:sldMk cId="3549428165" sldId="285"/>
            <ac:spMk id="5" creationId="{3A43F89E-B166-4266-A71B-B46ADAF76D1E}"/>
          </ac:spMkLst>
        </pc:spChg>
        <pc:picChg chg="add mod">
          <ac:chgData name="John Glazebrook" userId="49fbcb425de69913" providerId="Windows Live" clId="Web-{A8514390-63FA-4F13-A93E-37BF5CB62D22}" dt="2019-05-20T07:58:15.702" v="861" actId="1076"/>
          <ac:picMkLst>
            <pc:docMk/>
            <pc:sldMk cId="3549428165" sldId="285"/>
            <ac:picMk id="3" creationId="{79BFC34F-7693-4E5F-B7B2-C98AB84C01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classe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pl.it/@JohnGlazebrook/c-classes-3-inheritance-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45B6-842A-4E9C-8435-E310A290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41DB-A732-4F44-80A6-32127C3A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SDLC exam</a:t>
            </a:r>
          </a:p>
          <a:p>
            <a:r>
              <a:rPr lang="en-GB" dirty="0"/>
              <a:t>C++ exam – Fri July 5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  <a:p>
            <a:r>
              <a:rPr lang="en-GB" dirty="0"/>
              <a:t>Arduino – enrichment</a:t>
            </a:r>
          </a:p>
        </p:txBody>
      </p:sp>
    </p:spTree>
    <p:extLst>
      <p:ext uri="{BB962C8B-B14F-4D97-AF65-F5344CB8AC3E}">
        <p14:creationId xmlns:p14="http://schemas.microsoft.com/office/powerpoint/2010/main" val="170957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37ABA5-9478-490D-BB80-12E73904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1" y="4659551"/>
            <a:ext cx="3562350" cy="1847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57C834-2451-4CB0-AD92-4F72681D9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8" y="211828"/>
            <a:ext cx="7688306" cy="41911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89DA5C-CA91-4023-9815-A8D536C93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504" y="5216828"/>
            <a:ext cx="6285386" cy="7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F1D159-769B-458E-B4BD-083E8ED7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433"/>
            <a:ext cx="4288117" cy="2866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E59E70-C184-46DB-BB8A-ECB651BD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74" y="5473618"/>
            <a:ext cx="5140422" cy="1222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EF998-8D6E-49FB-B08D-82348166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526" y="161724"/>
            <a:ext cx="7688306" cy="41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4DA835-0B27-4E88-BE39-218DD751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4" y="4637044"/>
            <a:ext cx="4257857" cy="1162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22701-791F-41D1-B816-E70D45FC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14" y="5072453"/>
            <a:ext cx="4791535" cy="977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5AFEC7-01EE-4BC2-8C66-F8E1BDD4C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24" y="3152644"/>
            <a:ext cx="3196894" cy="11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253E-02A2-4949-9FED-16F4A763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8054C-4B2C-45AC-B1BF-6E336265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0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Construct the following using OO and polymorphic techniques:</a:t>
            </a:r>
          </a:p>
          <a:p>
            <a:r>
              <a:rPr lang="en-US" dirty="0">
                <a:cs typeface="Calibri"/>
              </a:rPr>
              <a:t>Shape</a:t>
            </a:r>
          </a:p>
          <a:p>
            <a:r>
              <a:rPr lang="en-US" dirty="0">
                <a:cs typeface="Calibri"/>
              </a:rPr>
              <a:t>Square, circle, triangle, hexagon, pentagon</a:t>
            </a:r>
          </a:p>
          <a:p>
            <a:r>
              <a:rPr lang="en-US" dirty="0">
                <a:cs typeface="Calibri"/>
              </a:rPr>
              <a:t>Area, perimeter, draw (render)</a:t>
            </a:r>
          </a:p>
          <a:p>
            <a:r>
              <a:rPr lang="en-US" dirty="0">
                <a:cs typeface="Calibri"/>
              </a:rPr>
              <a:t>Cube, cylinder, other polyhedral</a:t>
            </a:r>
          </a:p>
          <a:p>
            <a:r>
              <a:rPr lang="en-US" dirty="0">
                <a:cs typeface="Calibri"/>
              </a:rPr>
              <a:t>Surface area, volume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Or</a:t>
            </a:r>
          </a:p>
          <a:p>
            <a:r>
              <a:rPr lang="en-US" dirty="0">
                <a:cs typeface="Calibri"/>
              </a:rPr>
              <a:t>HTML tags</a:t>
            </a:r>
          </a:p>
          <a:p>
            <a:r>
              <a:rPr lang="en-US" dirty="0">
                <a:cs typeface="Calibri"/>
              </a:rPr>
              <a:t>Pretty print / render() method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5D0549-C6AB-41C8-9031-11357C8D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35" y="4664190"/>
            <a:ext cx="6829286" cy="2002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E278C-64DC-4D98-9BE0-BAAB4B7700F1}"/>
              </a:ext>
            </a:extLst>
          </p:cNvPr>
          <p:cNvSpPr txBox="1"/>
          <p:nvPr/>
        </p:nvSpPr>
        <p:spPr>
          <a:xfrm>
            <a:off x="8644834" y="859182"/>
            <a:ext cx="2743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alibri"/>
              </a:rPr>
              <a:t>&lt;html&gt;</a:t>
            </a:r>
          </a:p>
          <a:p>
            <a:r>
              <a:rPr lang="en-US" dirty="0">
                <a:latin typeface="Courier New"/>
                <a:cs typeface="Calibri"/>
              </a:rPr>
              <a:t>  &lt;head&gt;&lt;/head&gt;</a:t>
            </a:r>
          </a:p>
          <a:p>
            <a:r>
              <a:rPr lang="en-US" dirty="0">
                <a:latin typeface="Courier New"/>
                <a:cs typeface="Calibri"/>
              </a:rPr>
              <a:t>  &lt;body&gt;</a:t>
            </a:r>
          </a:p>
          <a:p>
            <a:r>
              <a:rPr lang="en-US" dirty="0">
                <a:latin typeface="Courier New"/>
                <a:cs typeface="Calibri"/>
              </a:rPr>
              <a:t>    &lt;h1&gt;Title&lt;/h1&gt;</a:t>
            </a:r>
          </a:p>
          <a:p>
            <a:r>
              <a:rPr lang="en-US" dirty="0">
                <a:latin typeface="Courier New"/>
                <a:cs typeface="Calibri"/>
              </a:rPr>
              <a:t>    &lt;div&gt;</a:t>
            </a:r>
          </a:p>
          <a:p>
            <a:r>
              <a:rPr lang="en-US" dirty="0">
                <a:latin typeface="Courier New"/>
                <a:cs typeface="Calibri"/>
              </a:rPr>
              <a:t>      &lt;p&gt;</a:t>
            </a:r>
          </a:p>
          <a:p>
            <a:r>
              <a:rPr lang="en-US" dirty="0">
                <a:latin typeface="Courier New"/>
                <a:cs typeface="Calibri"/>
              </a:rPr>
              <a:t>        Something</a:t>
            </a:r>
          </a:p>
          <a:p>
            <a:r>
              <a:rPr lang="en-US" dirty="0">
                <a:latin typeface="Courier New"/>
                <a:cs typeface="Calibri"/>
              </a:rPr>
              <a:t>      &lt;/p&gt;</a:t>
            </a:r>
          </a:p>
          <a:p>
            <a:endParaRPr lang="en-US" dirty="0">
              <a:latin typeface="Courier New"/>
              <a:cs typeface="Calibri"/>
            </a:endParaRPr>
          </a:p>
          <a:p>
            <a:r>
              <a:rPr lang="en-US" dirty="0">
                <a:latin typeface="Courier New"/>
                <a:cs typeface="Calibri"/>
              </a:rPr>
              <a:t>     [… </a:t>
            </a:r>
            <a:r>
              <a:rPr lang="en-US" dirty="0" err="1">
                <a:latin typeface="Courier New"/>
                <a:cs typeface="Calibri"/>
              </a:rPr>
              <a:t>etc</a:t>
            </a:r>
            <a:r>
              <a:rPr lang="en-US" dirty="0">
                <a:latin typeface="Courier New"/>
                <a:cs typeface="Calibri"/>
              </a:rPr>
              <a:t> …]</a:t>
            </a:r>
            <a:endParaRPr lang="en-US"/>
          </a:p>
          <a:p>
            <a:endParaRPr lang="en-US" dirty="0">
              <a:latin typeface="Courier New"/>
              <a:cs typeface="Calibri"/>
            </a:endParaRPr>
          </a:p>
          <a:p>
            <a:r>
              <a:rPr lang="en-US" dirty="0">
                <a:latin typeface="Courier New"/>
                <a:cs typeface="Calibri"/>
              </a:rPr>
              <a:t>  &lt;/body&gt;</a:t>
            </a:r>
            <a:endParaRPr lang="en-US"/>
          </a:p>
          <a:p>
            <a:pPr algn="l"/>
            <a:r>
              <a:rPr lang="en-US" dirty="0">
                <a:latin typeface="Courier New"/>
                <a:cs typeface="Calibri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5117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7C86-78CC-4FDE-AABE-4B250A53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6FA0-2F2E-459B-A56B-88C6A1F6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Member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33945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156B-DB76-4676-801B-46703718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May 27</a:t>
            </a:r>
            <a:r>
              <a:rPr lang="en-GB" baseline="30000" dirty="0"/>
              <a:t>th</a:t>
            </a:r>
            <a:r>
              <a:rPr lang="en-GB" dirty="0"/>
              <a:t> bank holiday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018B-070D-447C-A940-6905E9DD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cs typeface="Calibri"/>
              </a:rPr>
              <a:t>Today – 6.3</a:t>
            </a:r>
          </a:p>
          <a:p>
            <a:r>
              <a:rPr lang="en-GB" sz="2400" dirty="0">
                <a:cs typeface="Calibri"/>
              </a:rPr>
              <a:t>Next week finish 6.4, 6.5, 6.6, 6.7 and take the quiz</a:t>
            </a:r>
          </a:p>
          <a:p>
            <a:r>
              <a:rPr lang="en-GB" sz="2400" dirty="0">
                <a:cs typeface="Calibri"/>
              </a:rPr>
              <a:t>Please actually do this!! </a:t>
            </a:r>
          </a:p>
        </p:txBody>
      </p:sp>
    </p:spTree>
    <p:extLst>
      <p:ext uri="{BB962C8B-B14F-4D97-AF65-F5344CB8AC3E}">
        <p14:creationId xmlns:p14="http://schemas.microsoft.com/office/powerpoint/2010/main" val="99219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B53E-4169-4D61-8AC4-33A50EFF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initialization in constructors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9BFC34F-7693-4E5F-B7B2-C98AB84C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" y="2182371"/>
            <a:ext cx="6045199" cy="4514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3F89E-B166-4266-A71B-B46ADAF76D1E}"/>
              </a:ext>
            </a:extLst>
          </p:cNvPr>
          <p:cNvSpPr txBox="1"/>
          <p:nvPr/>
        </p:nvSpPr>
        <p:spPr>
          <a:xfrm>
            <a:off x="7198139" y="538700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http://www.cplusplus.com/doc/tutorial/classes/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2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3D45-92CC-43D5-9724-2B1E5171A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polymorphic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029A-F1FD-487D-B067-059CC088E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0284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F57A-2E93-4F8A-B0C6-08CBF760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17B9-C61F-482A-9626-E896490C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85E8A-D266-4859-9DA0-822D74FA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30" y="2009245"/>
            <a:ext cx="7445216" cy="39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5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0F9A-ED9B-42E4-84CA-7DAE710C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 pillars of object oriented code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E59EC0-38D0-49E9-8839-49C821A3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6" y="2064937"/>
            <a:ext cx="8326581" cy="39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63A1CF-4FAE-4FD3-A5D0-FC59C0F3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0" y="4077743"/>
            <a:ext cx="6238875" cy="251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3E86DC-0B5B-4F37-89F4-6EAFE7D0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73" y="215551"/>
            <a:ext cx="5346526" cy="42912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D87C15-EE79-456E-BC75-6D5A962DE2CA}"/>
              </a:ext>
            </a:extLst>
          </p:cNvPr>
          <p:cNvSpPr/>
          <p:nvPr/>
        </p:nvSpPr>
        <p:spPr>
          <a:xfrm>
            <a:off x="169101" y="265657"/>
            <a:ext cx="566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https://repl.it/@JohnGlazebrook/c-classes-3-inheritance-6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2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56107-0E77-41D0-9548-B668531B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4" y="250899"/>
            <a:ext cx="9658350" cy="47625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AE4386-1892-442A-9BCD-62F7DB674801}"/>
              </a:ext>
            </a:extLst>
          </p:cNvPr>
          <p:cNvSpPr/>
          <p:nvPr/>
        </p:nvSpPr>
        <p:spPr>
          <a:xfrm>
            <a:off x="2592887" y="3562207"/>
            <a:ext cx="1290181" cy="726509"/>
          </a:xfrm>
          <a:prstGeom prst="ellipse">
            <a:avLst/>
          </a:prstGeom>
          <a:noFill/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31243-C030-4487-94A9-C374FA447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806"/>
          <a:stretch/>
        </p:blipFill>
        <p:spPr>
          <a:xfrm>
            <a:off x="7343179" y="4709786"/>
            <a:ext cx="4722647" cy="20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6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65F379-C445-4386-867C-AF5709B7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523875"/>
            <a:ext cx="106584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7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65F379-C445-4386-867C-AF5709B7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523875"/>
            <a:ext cx="10658475" cy="58102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055C61-F4B4-474C-9C0F-8E0CC9DA7416}"/>
              </a:ext>
            </a:extLst>
          </p:cNvPr>
          <p:cNvSpPr/>
          <p:nvPr/>
        </p:nvSpPr>
        <p:spPr>
          <a:xfrm>
            <a:off x="651353" y="1733407"/>
            <a:ext cx="1290181" cy="726509"/>
          </a:xfrm>
          <a:prstGeom prst="ellipse">
            <a:avLst/>
          </a:prstGeom>
          <a:noFill/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FDC13A-0A53-431B-8635-536FCC67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5" y="4577861"/>
            <a:ext cx="2869830" cy="2280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7ED84-29DF-46DA-8358-A950291B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6" y="274458"/>
            <a:ext cx="7688306" cy="41911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263D3-007C-4BF9-914B-BC90F95E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276" y="4914377"/>
            <a:ext cx="6065102" cy="112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7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100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Celestial</vt:lpstr>
      <vt:lpstr>Plan of action</vt:lpstr>
      <vt:lpstr>polymorphic</vt:lpstr>
      <vt:lpstr>Last week</vt:lpstr>
      <vt:lpstr>4 pillars of object oriented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</vt:lpstr>
      <vt:lpstr>Carter</vt:lpstr>
      <vt:lpstr>May 27th bank holiday</vt:lpstr>
      <vt:lpstr>Member initialization in 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John Glazebrook</dc:creator>
  <cp:lastModifiedBy>John Glazebrook</cp:lastModifiedBy>
  <cp:revision>113</cp:revision>
  <dcterms:created xsi:type="dcterms:W3CDTF">2019-04-28T15:42:49Z</dcterms:created>
  <dcterms:modified xsi:type="dcterms:W3CDTF">2019-06-02T20:25:36Z</dcterms:modified>
</cp:coreProperties>
</file>