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74" r:id="rId4"/>
    <p:sldId id="276" r:id="rId5"/>
    <p:sldId id="277" r:id="rId6"/>
    <p:sldId id="279" r:id="rId7"/>
    <p:sldId id="280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72EA058A-A17F-4252-B6E3-6A29D87339EF}"/>
    <pc:docChg chg="custSel delSld modSld">
      <pc:chgData name="John Glazebrook" userId="0cee8e84-5584-4a59-8cd1-43182ebc90a0" providerId="ADAL" clId="{72EA058A-A17F-4252-B6E3-6A29D87339EF}" dt="2022-09-07T13:01:05.960" v="2" actId="478"/>
      <pc:docMkLst>
        <pc:docMk/>
      </pc:docMkLst>
      <pc:sldChg chg="del">
        <pc:chgData name="John Glazebrook" userId="0cee8e84-5584-4a59-8cd1-43182ebc90a0" providerId="ADAL" clId="{72EA058A-A17F-4252-B6E3-6A29D87339EF}" dt="2022-09-07T13:00:52.200" v="0" actId="2696"/>
        <pc:sldMkLst>
          <pc:docMk/>
          <pc:sldMk cId="1709573819" sldId="258"/>
        </pc:sldMkLst>
      </pc:sldChg>
      <pc:sldChg chg="delSp mod">
        <pc:chgData name="John Glazebrook" userId="0cee8e84-5584-4a59-8cd1-43182ebc90a0" providerId="ADAL" clId="{72EA058A-A17F-4252-B6E3-6A29D87339EF}" dt="2022-09-07T13:01:05.960" v="2" actId="478"/>
        <pc:sldMkLst>
          <pc:docMk/>
          <pc:sldMk cId="583523113" sldId="285"/>
        </pc:sldMkLst>
        <pc:spChg chg="del">
          <ac:chgData name="John Glazebrook" userId="0cee8e84-5584-4a59-8cd1-43182ebc90a0" providerId="ADAL" clId="{72EA058A-A17F-4252-B6E3-6A29D87339EF}" dt="2022-09-07T13:01:04.859" v="1" actId="478"/>
          <ac:spMkLst>
            <pc:docMk/>
            <pc:sldMk cId="583523113" sldId="285"/>
            <ac:spMk id="2" creationId="{AD4B6078-9692-4B69-B1EA-4B8B8B1E3D4D}"/>
          </ac:spMkLst>
        </pc:spChg>
        <pc:spChg chg="del">
          <ac:chgData name="John Glazebrook" userId="0cee8e84-5584-4a59-8cd1-43182ebc90a0" providerId="ADAL" clId="{72EA058A-A17F-4252-B6E3-6A29D87339EF}" dt="2022-09-07T13:01:05.960" v="2" actId="478"/>
          <ac:spMkLst>
            <pc:docMk/>
            <pc:sldMk cId="583523113" sldId="285"/>
            <ac:spMk id="3" creationId="{17D77EBF-34E6-43B7-8ABC-210A0624800A}"/>
          </ac:spMkLst>
        </pc:spChg>
      </pc:sldChg>
    </pc:docChg>
  </pc:docChgLst>
  <pc:docChgLst>
    <pc:chgData name="John Glazebrook" userId="49fbcb425de69913" providerId="Windows Live" clId="Web-{A8514390-63FA-4F13-A93E-37BF5CB62D22}"/>
    <pc:docChg chg="addSld modSld">
      <pc:chgData name="John Glazebrook" userId="49fbcb425de69913" providerId="Windows Live" clId="Web-{A8514390-63FA-4F13-A93E-37BF5CB62D22}" dt="2019-05-20T07:58:45.906" v="869" actId="1076"/>
      <pc:docMkLst>
        <pc:docMk/>
      </pc:docMkLst>
      <pc:sldChg chg="modSp">
        <pc:chgData name="John Glazebrook" userId="49fbcb425de69913" providerId="Windows Live" clId="Web-{A8514390-63FA-4F13-A93E-37BF5CB62D22}" dt="2019-05-20T07:41:33.966" v="125" actId="20577"/>
        <pc:sldMkLst>
          <pc:docMk/>
          <pc:sldMk cId="992194543" sldId="271"/>
        </pc:sldMkLst>
        <pc:spChg chg="mod">
          <ac:chgData name="John Glazebrook" userId="49fbcb425de69913" providerId="Windows Live" clId="Web-{A8514390-63FA-4F13-A93E-37BF5CB62D22}" dt="2019-05-20T07:40:25.606" v="2" actId="20577"/>
          <ac:spMkLst>
            <pc:docMk/>
            <pc:sldMk cId="992194543" sldId="271"/>
            <ac:spMk id="2" creationId="{F205156B-DB76-4676-801B-467037182896}"/>
          </ac:spMkLst>
        </pc:spChg>
        <pc:spChg chg="mod">
          <ac:chgData name="John Glazebrook" userId="49fbcb425de69913" providerId="Windows Live" clId="Web-{A8514390-63FA-4F13-A93E-37BF5CB62D22}" dt="2019-05-20T07:41:33.966" v="125" actId="20577"/>
          <ac:spMkLst>
            <pc:docMk/>
            <pc:sldMk cId="992194543" sldId="271"/>
            <ac:spMk id="3" creationId="{5B65018B-070D-447C-A940-6905E9DD0F22}"/>
          </ac:spMkLst>
        </pc:spChg>
      </pc:sldChg>
      <pc:sldChg chg="modSp">
        <pc:chgData name="John Glazebrook" userId="49fbcb425de69913" providerId="Windows Live" clId="Web-{A8514390-63FA-4F13-A93E-37BF5CB62D22}" dt="2019-05-20T07:57:54.249" v="855" actId="20577"/>
        <pc:sldMkLst>
          <pc:docMk/>
          <pc:sldMk cId="3339454399" sldId="282"/>
        </pc:sldMkLst>
        <pc:spChg chg="mod">
          <ac:chgData name="John Glazebrook" userId="49fbcb425de69913" providerId="Windows Live" clId="Web-{A8514390-63FA-4F13-A93E-37BF5CB62D22}" dt="2019-05-20T07:57:54.249" v="855" actId="20577"/>
          <ac:spMkLst>
            <pc:docMk/>
            <pc:sldMk cId="3339454399" sldId="282"/>
            <ac:spMk id="3" creationId="{A5FD6FA0-2F2E-459B-A56B-88C6A1F6091B}"/>
          </ac:spMkLst>
        </pc:spChg>
      </pc:sldChg>
      <pc:sldChg chg="addSp modSp new">
        <pc:chgData name="John Glazebrook" userId="49fbcb425de69913" providerId="Windows Live" clId="Web-{A8514390-63FA-4F13-A93E-37BF5CB62D22}" dt="2019-05-20T07:56:24.421" v="817" actId="1076"/>
        <pc:sldMkLst>
          <pc:docMk/>
          <pc:sldMk cId="2751170642" sldId="283"/>
        </pc:sldMkLst>
        <pc:spChg chg="mod">
          <ac:chgData name="John Glazebrook" userId="49fbcb425de69913" providerId="Windows Live" clId="Web-{A8514390-63FA-4F13-A93E-37BF5CB62D22}" dt="2019-05-20T07:41:50.434" v="132" actId="20577"/>
          <ac:spMkLst>
            <pc:docMk/>
            <pc:sldMk cId="2751170642" sldId="283"/>
            <ac:spMk id="2" creationId="{297A253E-02A2-4949-9FED-16F4A763EFAC}"/>
          </ac:spMkLst>
        </pc:spChg>
        <pc:spChg chg="mod">
          <ac:chgData name="John Glazebrook" userId="49fbcb425de69913" providerId="Windows Live" clId="Web-{A8514390-63FA-4F13-A93E-37BF5CB62D22}" dt="2019-05-20T07:53:57.734" v="603" actId="14100"/>
          <ac:spMkLst>
            <pc:docMk/>
            <pc:sldMk cId="2751170642" sldId="283"/>
            <ac:spMk id="3" creationId="{3408054C-4B2C-45AC-B1BF-6E336265F9B6}"/>
          </ac:spMkLst>
        </pc:spChg>
        <pc:spChg chg="add mod">
          <ac:chgData name="John Glazebrook" userId="49fbcb425de69913" providerId="Windows Live" clId="Web-{A8514390-63FA-4F13-A93E-37BF5CB62D22}" dt="2019-05-20T07:56:24.421" v="817" actId="1076"/>
          <ac:spMkLst>
            <pc:docMk/>
            <pc:sldMk cId="2751170642" sldId="283"/>
            <ac:spMk id="6" creationId="{C7BE278C-64DC-4D98-9BE0-BAAB4B7700F1}"/>
          </ac:spMkLst>
        </pc:spChg>
        <pc:picChg chg="add mod">
          <ac:chgData name="John Glazebrook" userId="49fbcb425de69913" providerId="Windows Live" clId="Web-{A8514390-63FA-4F13-A93E-37BF5CB62D22}" dt="2019-05-20T07:53:45.202" v="568" actId="1076"/>
          <ac:picMkLst>
            <pc:docMk/>
            <pc:sldMk cId="2751170642" sldId="283"/>
            <ac:picMk id="4" creationId="{795D0549-C6AB-41C8-9031-11357C8DDFD0}"/>
          </ac:picMkLst>
        </pc:picChg>
      </pc:sldChg>
      <pc:sldChg chg="addSp modSp new">
        <pc:chgData name="John Glazebrook" userId="49fbcb425de69913" providerId="Windows Live" clId="Web-{A8514390-63FA-4F13-A93E-37BF5CB62D22}" dt="2019-05-20T07:47:07.388" v="539" actId="1076"/>
        <pc:sldMkLst>
          <pc:docMk/>
          <pc:sldMk cId="4048039134" sldId="284"/>
        </pc:sldMkLst>
        <pc:spChg chg="mod">
          <ac:chgData name="John Glazebrook" userId="49fbcb425de69913" providerId="Windows Live" clId="Web-{A8514390-63FA-4F13-A93E-37BF5CB62D22}" dt="2019-05-20T07:46:55.107" v="533" actId="20577"/>
          <ac:spMkLst>
            <pc:docMk/>
            <pc:sldMk cId="4048039134" sldId="284"/>
            <ac:spMk id="2" creationId="{BA970F9A-ED9B-42E4-84CA-7DAE710C855D}"/>
          </ac:spMkLst>
        </pc:spChg>
        <pc:picChg chg="add mod">
          <ac:chgData name="John Glazebrook" userId="49fbcb425de69913" providerId="Windows Live" clId="Web-{A8514390-63FA-4F13-A93E-37BF5CB62D22}" dt="2019-05-20T07:47:07.388" v="539" actId="1076"/>
          <ac:picMkLst>
            <pc:docMk/>
            <pc:sldMk cId="4048039134" sldId="284"/>
            <ac:picMk id="3" creationId="{FBE59EC0-38D0-49E9-8839-49C821A3EA4E}"/>
          </ac:picMkLst>
        </pc:picChg>
      </pc:sldChg>
      <pc:sldChg chg="addSp modSp new">
        <pc:chgData name="John Glazebrook" userId="49fbcb425de69913" providerId="Windows Live" clId="Web-{A8514390-63FA-4F13-A93E-37BF5CB62D22}" dt="2019-05-20T07:58:45.906" v="869" actId="1076"/>
        <pc:sldMkLst>
          <pc:docMk/>
          <pc:sldMk cId="3549428165" sldId="285"/>
        </pc:sldMkLst>
        <pc:spChg chg="mod">
          <ac:chgData name="John Glazebrook" userId="49fbcb425de69913" providerId="Windows Live" clId="Web-{A8514390-63FA-4F13-A93E-37BF5CB62D22}" dt="2019-05-20T07:58:33.515" v="864" actId="20577"/>
          <ac:spMkLst>
            <pc:docMk/>
            <pc:sldMk cId="3549428165" sldId="285"/>
            <ac:spMk id="2" creationId="{97D9B53E-4169-4D61-8AC4-33A50EFFE692}"/>
          </ac:spMkLst>
        </pc:spChg>
        <pc:spChg chg="add mod">
          <ac:chgData name="John Glazebrook" userId="49fbcb425de69913" providerId="Windows Live" clId="Web-{A8514390-63FA-4F13-A93E-37BF5CB62D22}" dt="2019-05-20T07:58:45.906" v="869" actId="1076"/>
          <ac:spMkLst>
            <pc:docMk/>
            <pc:sldMk cId="3549428165" sldId="285"/>
            <ac:spMk id="5" creationId="{3A43F89E-B166-4266-A71B-B46ADAF76D1E}"/>
          </ac:spMkLst>
        </pc:spChg>
        <pc:picChg chg="add mod">
          <ac:chgData name="John Glazebrook" userId="49fbcb425de69913" providerId="Windows Live" clId="Web-{A8514390-63FA-4F13-A93E-37BF5CB62D22}" dt="2019-05-20T07:58:15.702" v="861" actId="1076"/>
          <ac:picMkLst>
            <pc:docMk/>
            <pc:sldMk cId="3549428165" sldId="285"/>
            <ac:picMk id="3" creationId="{79BFC34F-7693-4E5F-B7B2-C98AB84C0149}"/>
          </ac:picMkLst>
        </pc:picChg>
      </pc:sldChg>
    </pc:docChg>
  </pc:docChgLst>
  <pc:docChgLst>
    <pc:chgData name="John Glazebrook" userId="0cee8e84-5584-4a59-8cd1-43182ebc90a0" providerId="ADAL" clId="{70F8CD39-7C1F-4FAD-9304-416A0FB2C639}"/>
    <pc:docChg chg="delSld">
      <pc:chgData name="John Glazebrook" userId="0cee8e84-5584-4a59-8cd1-43182ebc90a0" providerId="ADAL" clId="{70F8CD39-7C1F-4FAD-9304-416A0FB2C639}" dt="2020-05-01T12:17:13.729" v="17" actId="2696"/>
      <pc:docMkLst>
        <pc:docMk/>
      </pc:docMkLst>
      <pc:sldChg chg="del">
        <pc:chgData name="John Glazebrook" userId="0cee8e84-5584-4a59-8cd1-43182ebc90a0" providerId="ADAL" clId="{70F8CD39-7C1F-4FAD-9304-416A0FB2C639}" dt="2020-05-01T12:17:06.222" v="1" actId="2696"/>
        <pc:sldMkLst>
          <pc:docMk/>
          <pc:sldMk cId="992194543" sldId="271"/>
        </pc:sldMkLst>
      </pc:sldChg>
      <pc:sldChg chg="del">
        <pc:chgData name="John Glazebrook" userId="0cee8e84-5584-4a59-8cd1-43182ebc90a0" providerId="ADAL" clId="{70F8CD39-7C1F-4FAD-9304-416A0FB2C639}" dt="2020-05-01T12:17:03.514" v="0" actId="2696"/>
        <pc:sldMkLst>
          <pc:docMk/>
          <pc:sldMk cId="3339454399" sldId="282"/>
        </pc:sldMkLst>
      </pc:sldChg>
      <pc:sldChg chg="del">
        <pc:chgData name="John Glazebrook" userId="0cee8e84-5584-4a59-8cd1-43182ebc90a0" providerId="ADAL" clId="{70F8CD39-7C1F-4FAD-9304-416A0FB2C639}" dt="2020-05-01T12:17:13.729" v="17" actId="2696"/>
        <pc:sldMkLst>
          <pc:docMk/>
          <pc:sldMk cId="3549428165" sldId="285"/>
        </pc:sldMkLst>
      </pc:sldChg>
      <pc:sldChg chg="del">
        <pc:chgData name="John Glazebrook" userId="0cee8e84-5584-4a59-8cd1-43182ebc90a0" providerId="ADAL" clId="{70F8CD39-7C1F-4FAD-9304-416A0FB2C639}" dt="2020-05-01T12:17:06.809" v="2" actId="2696"/>
        <pc:sldMkLst>
          <pc:docMk/>
          <pc:sldMk cId="512474086" sldId="287"/>
        </pc:sldMkLst>
      </pc:sldChg>
      <pc:sldChg chg="del">
        <pc:chgData name="John Glazebrook" userId="0cee8e84-5584-4a59-8cd1-43182ebc90a0" providerId="ADAL" clId="{70F8CD39-7C1F-4FAD-9304-416A0FB2C639}" dt="2020-05-01T12:17:07.231" v="3" actId="2696"/>
        <pc:sldMkLst>
          <pc:docMk/>
          <pc:sldMk cId="749648384" sldId="288"/>
        </pc:sldMkLst>
      </pc:sldChg>
      <pc:sldChg chg="del">
        <pc:chgData name="John Glazebrook" userId="0cee8e84-5584-4a59-8cd1-43182ebc90a0" providerId="ADAL" clId="{70F8CD39-7C1F-4FAD-9304-416A0FB2C639}" dt="2020-05-01T12:17:07.671" v="4" actId="2696"/>
        <pc:sldMkLst>
          <pc:docMk/>
          <pc:sldMk cId="4125644872" sldId="289"/>
        </pc:sldMkLst>
      </pc:sldChg>
      <pc:sldChg chg="del">
        <pc:chgData name="John Glazebrook" userId="0cee8e84-5584-4a59-8cd1-43182ebc90a0" providerId="ADAL" clId="{70F8CD39-7C1F-4FAD-9304-416A0FB2C639}" dt="2020-05-01T12:17:08.090" v="5" actId="2696"/>
        <pc:sldMkLst>
          <pc:docMk/>
          <pc:sldMk cId="29633109" sldId="290"/>
        </pc:sldMkLst>
      </pc:sldChg>
      <pc:sldChg chg="del">
        <pc:chgData name="John Glazebrook" userId="0cee8e84-5584-4a59-8cd1-43182ebc90a0" providerId="ADAL" clId="{70F8CD39-7C1F-4FAD-9304-416A0FB2C639}" dt="2020-05-01T12:17:08.505" v="6" actId="2696"/>
        <pc:sldMkLst>
          <pc:docMk/>
          <pc:sldMk cId="1410076042" sldId="291"/>
        </pc:sldMkLst>
      </pc:sldChg>
      <pc:sldChg chg="del">
        <pc:chgData name="John Glazebrook" userId="0cee8e84-5584-4a59-8cd1-43182ebc90a0" providerId="ADAL" clId="{70F8CD39-7C1F-4FAD-9304-416A0FB2C639}" dt="2020-05-01T12:17:08.890" v="7" actId="2696"/>
        <pc:sldMkLst>
          <pc:docMk/>
          <pc:sldMk cId="978388641" sldId="292"/>
        </pc:sldMkLst>
      </pc:sldChg>
      <pc:sldChg chg="del">
        <pc:chgData name="John Glazebrook" userId="0cee8e84-5584-4a59-8cd1-43182ebc90a0" providerId="ADAL" clId="{70F8CD39-7C1F-4FAD-9304-416A0FB2C639}" dt="2020-05-01T12:17:09.341" v="8" actId="2696"/>
        <pc:sldMkLst>
          <pc:docMk/>
          <pc:sldMk cId="1865084994" sldId="293"/>
        </pc:sldMkLst>
      </pc:sldChg>
      <pc:sldChg chg="del">
        <pc:chgData name="John Glazebrook" userId="0cee8e84-5584-4a59-8cd1-43182ebc90a0" providerId="ADAL" clId="{70F8CD39-7C1F-4FAD-9304-416A0FB2C639}" dt="2020-05-01T12:17:09.770" v="9" actId="2696"/>
        <pc:sldMkLst>
          <pc:docMk/>
          <pc:sldMk cId="3799827977" sldId="294"/>
        </pc:sldMkLst>
      </pc:sldChg>
      <pc:sldChg chg="del">
        <pc:chgData name="John Glazebrook" userId="0cee8e84-5584-4a59-8cd1-43182ebc90a0" providerId="ADAL" clId="{70F8CD39-7C1F-4FAD-9304-416A0FB2C639}" dt="2020-05-01T12:17:11.503" v="13" actId="2696"/>
        <pc:sldMkLst>
          <pc:docMk/>
          <pc:sldMk cId="542840966" sldId="295"/>
        </pc:sldMkLst>
      </pc:sldChg>
      <pc:sldChg chg="del">
        <pc:chgData name="John Glazebrook" userId="0cee8e84-5584-4a59-8cd1-43182ebc90a0" providerId="ADAL" clId="{70F8CD39-7C1F-4FAD-9304-416A0FB2C639}" dt="2020-05-01T12:17:12.481" v="15" actId="2696"/>
        <pc:sldMkLst>
          <pc:docMk/>
          <pc:sldMk cId="2081703888" sldId="296"/>
        </pc:sldMkLst>
      </pc:sldChg>
      <pc:sldChg chg="del">
        <pc:chgData name="John Glazebrook" userId="0cee8e84-5584-4a59-8cd1-43182ebc90a0" providerId="ADAL" clId="{70F8CD39-7C1F-4FAD-9304-416A0FB2C639}" dt="2020-05-01T12:17:12.971" v="16" actId="2696"/>
        <pc:sldMkLst>
          <pc:docMk/>
          <pc:sldMk cId="1015963391" sldId="297"/>
        </pc:sldMkLst>
      </pc:sldChg>
      <pc:sldChg chg="del">
        <pc:chgData name="John Glazebrook" userId="0cee8e84-5584-4a59-8cd1-43182ebc90a0" providerId="ADAL" clId="{70F8CD39-7C1F-4FAD-9304-416A0FB2C639}" dt="2020-05-01T12:17:11.981" v="14" actId="2696"/>
        <pc:sldMkLst>
          <pc:docMk/>
          <pc:sldMk cId="3257145502" sldId="298"/>
        </pc:sldMkLst>
      </pc:sldChg>
      <pc:sldChg chg="del">
        <pc:chgData name="John Glazebrook" userId="0cee8e84-5584-4a59-8cd1-43182ebc90a0" providerId="ADAL" clId="{70F8CD39-7C1F-4FAD-9304-416A0FB2C639}" dt="2020-05-01T12:17:11.061" v="12" actId="2696"/>
        <pc:sldMkLst>
          <pc:docMk/>
          <pc:sldMk cId="2514113178" sldId="300"/>
        </pc:sldMkLst>
      </pc:sldChg>
      <pc:sldChg chg="del">
        <pc:chgData name="John Glazebrook" userId="0cee8e84-5584-4a59-8cd1-43182ebc90a0" providerId="ADAL" clId="{70F8CD39-7C1F-4FAD-9304-416A0FB2C639}" dt="2020-05-01T12:17:10.187" v="10" actId="2696"/>
        <pc:sldMkLst>
          <pc:docMk/>
          <pc:sldMk cId="1224486664" sldId="301"/>
        </pc:sldMkLst>
      </pc:sldChg>
      <pc:sldChg chg="del">
        <pc:chgData name="John Glazebrook" userId="0cee8e84-5584-4a59-8cd1-43182ebc90a0" providerId="ADAL" clId="{70F8CD39-7C1F-4FAD-9304-416A0FB2C639}" dt="2020-05-01T12:17:10.609" v="11" actId="2696"/>
        <pc:sldMkLst>
          <pc:docMk/>
          <pc:sldMk cId="3842700345" sldId="302"/>
        </pc:sldMkLst>
      </pc:sldChg>
    </pc:docChg>
  </pc:docChgLst>
  <pc:docChgLst>
    <pc:chgData name="John Glazebrook" userId="0cee8e84-5584-4a59-8cd1-43182ebc90a0" providerId="ADAL" clId="{077C902D-C5E4-4FD0-932A-A0141EBFF7A8}"/>
    <pc:docChg chg="addSld modSld">
      <pc:chgData name="John Glazebrook" userId="0cee8e84-5584-4a59-8cd1-43182ebc90a0" providerId="ADAL" clId="{077C902D-C5E4-4FD0-932A-A0141EBFF7A8}" dt="2020-11-13T12:08:26.185" v="3" actId="14100"/>
      <pc:docMkLst>
        <pc:docMk/>
      </pc:docMkLst>
      <pc:sldChg chg="addSp modSp new mod">
        <pc:chgData name="John Glazebrook" userId="0cee8e84-5584-4a59-8cd1-43182ebc90a0" providerId="ADAL" clId="{077C902D-C5E4-4FD0-932A-A0141EBFF7A8}" dt="2020-11-13T12:08:26.185" v="3" actId="14100"/>
        <pc:sldMkLst>
          <pc:docMk/>
          <pc:sldMk cId="583523113" sldId="285"/>
        </pc:sldMkLst>
        <pc:picChg chg="add mod">
          <ac:chgData name="John Glazebrook" userId="0cee8e84-5584-4a59-8cd1-43182ebc90a0" providerId="ADAL" clId="{077C902D-C5E4-4FD0-932A-A0141EBFF7A8}" dt="2020-11-13T12:08:26.185" v="3" actId="14100"/>
          <ac:picMkLst>
            <pc:docMk/>
            <pc:sldMk cId="583523113" sldId="285"/>
            <ac:picMk id="4" creationId="{B4EAB93C-3647-4BE0-8FB2-047A28B41F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D45-92CC-43D5-9724-2B1E5171A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polymorphic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029A-F1FD-487D-B067-059CC088E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0284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0F9A-ED9B-42E4-84CA-7DAE710C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 pillars of object oriented code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E59EC0-38D0-49E9-8839-49C821A3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6" y="2064937"/>
            <a:ext cx="8326581" cy="39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56107-0E77-41D0-9548-B668531B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4" y="250899"/>
            <a:ext cx="9658350" cy="4762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AE4386-1892-442A-9BCD-62F7DB674801}"/>
              </a:ext>
            </a:extLst>
          </p:cNvPr>
          <p:cNvSpPr/>
          <p:nvPr/>
        </p:nvSpPr>
        <p:spPr>
          <a:xfrm>
            <a:off x="2592887" y="3562207"/>
            <a:ext cx="1290181" cy="726509"/>
          </a:xfrm>
          <a:prstGeom prst="ellipse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31243-C030-4487-94A9-C374FA447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06"/>
          <a:stretch/>
        </p:blipFill>
        <p:spPr>
          <a:xfrm>
            <a:off x="7343179" y="4709786"/>
            <a:ext cx="4722647" cy="20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65F379-C445-4386-867C-AF5709B7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523875"/>
            <a:ext cx="10658475" cy="58102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055C61-F4B4-474C-9C0F-8E0CC9DA7416}"/>
              </a:ext>
            </a:extLst>
          </p:cNvPr>
          <p:cNvSpPr/>
          <p:nvPr/>
        </p:nvSpPr>
        <p:spPr>
          <a:xfrm>
            <a:off x="651353" y="1733407"/>
            <a:ext cx="1290181" cy="726509"/>
          </a:xfrm>
          <a:prstGeom prst="ellipse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FDC13A-0A53-431B-8635-536FCC67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5" y="4577861"/>
            <a:ext cx="2869830" cy="2280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7ED84-29DF-46DA-8358-A950291B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6" y="274458"/>
            <a:ext cx="7688306" cy="4191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263D3-007C-4BF9-914B-BC90F95E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276" y="4914377"/>
            <a:ext cx="6065102" cy="112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1D159-769B-458E-B4BD-083E8ED7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433"/>
            <a:ext cx="4288117" cy="2866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59E70-C184-46DB-BB8A-ECB651BD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74" y="5473618"/>
            <a:ext cx="5140422" cy="1222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EF998-8D6E-49FB-B08D-82348166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526" y="161724"/>
            <a:ext cx="7688306" cy="41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DA835-0B27-4E88-BE39-218DD751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4" y="4637044"/>
            <a:ext cx="4257857" cy="1162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22701-791F-41D1-B816-E70D45FC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14" y="5072453"/>
            <a:ext cx="4791535" cy="977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AFEC7-01EE-4BC2-8C66-F8E1BDD4C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24" y="3152644"/>
            <a:ext cx="3196894" cy="11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253E-02A2-4949-9FED-16F4A763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054C-4B2C-45AC-B1BF-6E336265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0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Construct the following using OO and polymorphic techniques:</a:t>
            </a:r>
          </a:p>
          <a:p>
            <a:r>
              <a:rPr lang="en-US" dirty="0">
                <a:cs typeface="Calibri"/>
              </a:rPr>
              <a:t>Shape</a:t>
            </a:r>
          </a:p>
          <a:p>
            <a:r>
              <a:rPr lang="en-US" dirty="0">
                <a:cs typeface="Calibri"/>
              </a:rPr>
              <a:t>Square, circle, triangle, hexagon, pentagon</a:t>
            </a:r>
          </a:p>
          <a:p>
            <a:r>
              <a:rPr lang="en-US" dirty="0">
                <a:cs typeface="Calibri"/>
              </a:rPr>
              <a:t>Area, perimeter, draw (render)</a:t>
            </a:r>
          </a:p>
          <a:p>
            <a:r>
              <a:rPr lang="en-US" dirty="0">
                <a:cs typeface="Calibri"/>
              </a:rPr>
              <a:t>Cube, cylinder, other polyhedral</a:t>
            </a:r>
          </a:p>
          <a:p>
            <a:r>
              <a:rPr lang="en-US" dirty="0">
                <a:cs typeface="Calibri"/>
              </a:rPr>
              <a:t>Surface area, volume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Or</a:t>
            </a:r>
          </a:p>
          <a:p>
            <a:r>
              <a:rPr lang="en-US" dirty="0">
                <a:cs typeface="Calibri"/>
              </a:rPr>
              <a:t>HTML tags</a:t>
            </a:r>
          </a:p>
          <a:p>
            <a:r>
              <a:rPr lang="en-US" dirty="0">
                <a:cs typeface="Calibri"/>
              </a:rPr>
              <a:t>Pretty print / render() method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5D0549-C6AB-41C8-9031-11357C8D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5" y="4664190"/>
            <a:ext cx="6829286" cy="2002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E278C-64DC-4D98-9BE0-BAAB4B7700F1}"/>
              </a:ext>
            </a:extLst>
          </p:cNvPr>
          <p:cNvSpPr txBox="1"/>
          <p:nvPr/>
        </p:nvSpPr>
        <p:spPr>
          <a:xfrm>
            <a:off x="8644834" y="859182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alibri"/>
              </a:rPr>
              <a:t>&lt;html&gt;</a:t>
            </a:r>
          </a:p>
          <a:p>
            <a:r>
              <a:rPr lang="en-US" dirty="0">
                <a:latin typeface="Courier New"/>
                <a:cs typeface="Calibri"/>
              </a:rPr>
              <a:t>  &lt;head&gt;&lt;/head&gt;</a:t>
            </a:r>
          </a:p>
          <a:p>
            <a:r>
              <a:rPr lang="en-US" dirty="0">
                <a:latin typeface="Courier New"/>
                <a:cs typeface="Calibri"/>
              </a:rPr>
              <a:t>  &lt;body&gt;</a:t>
            </a:r>
          </a:p>
          <a:p>
            <a:r>
              <a:rPr lang="en-US" dirty="0">
                <a:latin typeface="Courier New"/>
                <a:cs typeface="Calibri"/>
              </a:rPr>
              <a:t>    &lt;h1&gt;Title&lt;/h1&gt;</a:t>
            </a:r>
          </a:p>
          <a:p>
            <a:r>
              <a:rPr lang="en-US" dirty="0">
                <a:latin typeface="Courier New"/>
                <a:cs typeface="Calibri"/>
              </a:rPr>
              <a:t>    &lt;div&gt;</a:t>
            </a:r>
          </a:p>
          <a:p>
            <a:r>
              <a:rPr lang="en-US" dirty="0">
                <a:latin typeface="Courier New"/>
                <a:cs typeface="Calibri"/>
              </a:rPr>
              <a:t>      &lt;p&gt;</a:t>
            </a:r>
          </a:p>
          <a:p>
            <a:r>
              <a:rPr lang="en-US" dirty="0">
                <a:latin typeface="Courier New"/>
                <a:cs typeface="Calibri"/>
              </a:rPr>
              <a:t>        Something</a:t>
            </a:r>
          </a:p>
          <a:p>
            <a:r>
              <a:rPr lang="en-US" dirty="0">
                <a:latin typeface="Courier New"/>
                <a:cs typeface="Calibri"/>
              </a:rPr>
              <a:t>      &lt;/p&gt;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cs typeface="Calibri"/>
              </a:rPr>
              <a:t>     [… </a:t>
            </a:r>
            <a:r>
              <a:rPr lang="en-US" dirty="0" err="1">
                <a:latin typeface="Courier New"/>
                <a:cs typeface="Calibri"/>
              </a:rPr>
              <a:t>etc</a:t>
            </a:r>
            <a:r>
              <a:rPr lang="en-US" dirty="0">
                <a:latin typeface="Courier New"/>
                <a:cs typeface="Calibri"/>
              </a:rPr>
              <a:t> …]</a:t>
            </a:r>
            <a:endParaRPr lang="en-US"/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cs typeface="Calibri"/>
              </a:rPr>
              <a:t>  &lt;/body&gt;</a:t>
            </a:r>
            <a:endParaRPr lang="en-US"/>
          </a:p>
          <a:p>
            <a:pPr algn="l"/>
            <a:r>
              <a:rPr lang="en-US" dirty="0">
                <a:latin typeface="Courier New"/>
                <a:cs typeface="Calibri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117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AB93C-3647-4BE0-8FB2-047A28B4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90969"/>
            <a:ext cx="4582885" cy="61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2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</TotalTime>
  <Words>101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Celestial</vt:lpstr>
      <vt:lpstr>polymorphic</vt:lpstr>
      <vt:lpstr>4 pillars of object oriented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John Glazebrook</dc:creator>
  <cp:lastModifiedBy>John Glazebrook</cp:lastModifiedBy>
  <cp:revision>126</cp:revision>
  <dcterms:created xsi:type="dcterms:W3CDTF">2019-04-28T15:42:49Z</dcterms:created>
  <dcterms:modified xsi:type="dcterms:W3CDTF">2022-09-07T13:01:07Z</dcterms:modified>
</cp:coreProperties>
</file>