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4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301" r:id="rId11"/>
    <p:sldId id="302" r:id="rId12"/>
    <p:sldId id="300" r:id="rId13"/>
    <p:sldId id="295" r:id="rId14"/>
    <p:sldId id="298" r:id="rId15"/>
    <p:sldId id="296" r:id="rId16"/>
    <p:sldId id="297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52DBC-21C2-4933-BDE4-778CA719AC7B}" v="7" dt="2020-05-01T12:31:25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15352DBC-21C2-4933-BDE4-778CA719AC7B}"/>
    <pc:docChg chg="custSel addSld delSld modSld sldOrd">
      <pc:chgData name="John Glazebrook" userId="0cee8e84-5584-4a59-8cd1-43182ebc90a0" providerId="ADAL" clId="{15352DBC-21C2-4933-BDE4-778CA719AC7B}" dt="2020-05-01T12:31:36.335" v="59" actId="20577"/>
      <pc:docMkLst>
        <pc:docMk/>
      </pc:docMkLst>
      <pc:sldChg chg="del">
        <pc:chgData name="John Glazebrook" userId="0cee8e84-5584-4a59-8cd1-43182ebc90a0" providerId="ADAL" clId="{15352DBC-21C2-4933-BDE4-778CA719AC7B}" dt="2020-05-01T12:06:15.272" v="1" actId="2696"/>
        <pc:sldMkLst>
          <pc:docMk/>
          <pc:sldMk cId="2028489677" sldId="256"/>
        </pc:sldMkLst>
      </pc:sldChg>
      <pc:sldChg chg="del">
        <pc:chgData name="John Glazebrook" userId="0cee8e84-5584-4a59-8cd1-43182ebc90a0" providerId="ADAL" clId="{15352DBC-21C2-4933-BDE4-778CA719AC7B}" dt="2020-05-01T12:06:14.817" v="0" actId="2696"/>
        <pc:sldMkLst>
          <pc:docMk/>
          <pc:sldMk cId="1709573819" sldId="258"/>
        </pc:sldMkLst>
      </pc:sldChg>
      <pc:sldChg chg="del">
        <pc:chgData name="John Glazebrook" userId="0cee8e84-5584-4a59-8cd1-43182ebc90a0" providerId="ADAL" clId="{15352DBC-21C2-4933-BDE4-778CA719AC7B}" dt="2020-05-01T12:06:43.414" v="10" actId="2696"/>
        <pc:sldMkLst>
          <pc:docMk/>
          <pc:sldMk cId="992194543" sldId="271"/>
        </pc:sldMkLst>
      </pc:sldChg>
      <pc:sldChg chg="del">
        <pc:chgData name="John Glazebrook" userId="0cee8e84-5584-4a59-8cd1-43182ebc90a0" providerId="ADAL" clId="{15352DBC-21C2-4933-BDE4-778CA719AC7B}" dt="2020-05-01T12:06:16.311" v="3" actId="2696"/>
        <pc:sldMkLst>
          <pc:docMk/>
          <pc:sldMk cId="2115064608" sldId="274"/>
        </pc:sldMkLst>
      </pc:sldChg>
      <pc:sldChg chg="del">
        <pc:chgData name="John Glazebrook" userId="0cee8e84-5584-4a59-8cd1-43182ebc90a0" providerId="ADAL" clId="{15352DBC-21C2-4933-BDE4-778CA719AC7B}" dt="2020-05-01T12:06:16.759" v="4" actId="2696"/>
        <pc:sldMkLst>
          <pc:docMk/>
          <pc:sldMk cId="194954405" sldId="276"/>
        </pc:sldMkLst>
      </pc:sldChg>
      <pc:sldChg chg="del">
        <pc:chgData name="John Glazebrook" userId="0cee8e84-5584-4a59-8cd1-43182ebc90a0" providerId="ADAL" clId="{15352DBC-21C2-4933-BDE4-778CA719AC7B}" dt="2020-05-01T12:06:17.179" v="5" actId="2696"/>
        <pc:sldMkLst>
          <pc:docMk/>
          <pc:sldMk cId="3110467481" sldId="277"/>
        </pc:sldMkLst>
      </pc:sldChg>
      <pc:sldChg chg="del">
        <pc:chgData name="John Glazebrook" userId="0cee8e84-5584-4a59-8cd1-43182ebc90a0" providerId="ADAL" clId="{15352DBC-21C2-4933-BDE4-778CA719AC7B}" dt="2020-05-01T12:06:17.649" v="6" actId="2696"/>
        <pc:sldMkLst>
          <pc:docMk/>
          <pc:sldMk cId="3332364906" sldId="279"/>
        </pc:sldMkLst>
      </pc:sldChg>
      <pc:sldChg chg="del">
        <pc:chgData name="John Glazebrook" userId="0cee8e84-5584-4a59-8cd1-43182ebc90a0" providerId="ADAL" clId="{15352DBC-21C2-4933-BDE4-778CA719AC7B}" dt="2020-05-01T12:06:18.127" v="7" actId="2696"/>
        <pc:sldMkLst>
          <pc:docMk/>
          <pc:sldMk cId="3263557317" sldId="280"/>
        </pc:sldMkLst>
      </pc:sldChg>
      <pc:sldChg chg="del">
        <pc:chgData name="John Glazebrook" userId="0cee8e84-5584-4a59-8cd1-43182ebc90a0" providerId="ADAL" clId="{15352DBC-21C2-4933-BDE4-778CA719AC7B}" dt="2020-05-01T12:06:19.208" v="9" actId="2696"/>
        <pc:sldMkLst>
          <pc:docMk/>
          <pc:sldMk cId="3339454399" sldId="282"/>
        </pc:sldMkLst>
      </pc:sldChg>
      <pc:sldChg chg="del">
        <pc:chgData name="John Glazebrook" userId="0cee8e84-5584-4a59-8cd1-43182ebc90a0" providerId="ADAL" clId="{15352DBC-21C2-4933-BDE4-778CA719AC7B}" dt="2020-05-01T12:06:18.580" v="8" actId="2696"/>
        <pc:sldMkLst>
          <pc:docMk/>
          <pc:sldMk cId="2751170642" sldId="283"/>
        </pc:sldMkLst>
      </pc:sldChg>
      <pc:sldChg chg="del">
        <pc:chgData name="John Glazebrook" userId="0cee8e84-5584-4a59-8cd1-43182ebc90a0" providerId="ADAL" clId="{15352DBC-21C2-4933-BDE4-778CA719AC7B}" dt="2020-05-01T12:06:15.805" v="2" actId="2696"/>
        <pc:sldMkLst>
          <pc:docMk/>
          <pc:sldMk cId="4048039134" sldId="284"/>
        </pc:sldMkLst>
      </pc:sldChg>
      <pc:sldChg chg="modSp">
        <pc:chgData name="John Glazebrook" userId="0cee8e84-5584-4a59-8cd1-43182ebc90a0" providerId="ADAL" clId="{15352DBC-21C2-4933-BDE4-778CA719AC7B}" dt="2020-05-01T12:14:00.620" v="31"/>
        <pc:sldMkLst>
          <pc:docMk/>
          <pc:sldMk cId="749648384" sldId="288"/>
        </pc:sldMkLst>
        <pc:spChg chg="mod">
          <ac:chgData name="John Glazebrook" userId="0cee8e84-5584-4a59-8cd1-43182ebc90a0" providerId="ADAL" clId="{15352DBC-21C2-4933-BDE4-778CA719AC7B}" dt="2020-05-01T12:14:00.620" v="31"/>
          <ac:spMkLst>
            <pc:docMk/>
            <pc:sldMk cId="749648384" sldId="288"/>
            <ac:spMk id="3" creationId="{BAF9F318-7E73-4113-A940-8E901B1277C6}"/>
          </ac:spMkLst>
        </pc:spChg>
      </pc:sldChg>
      <pc:sldChg chg="modSp">
        <pc:chgData name="John Glazebrook" userId="0cee8e84-5584-4a59-8cd1-43182ebc90a0" providerId="ADAL" clId="{15352DBC-21C2-4933-BDE4-778CA719AC7B}" dt="2020-05-01T12:09:03.655" v="28" actId="20577"/>
        <pc:sldMkLst>
          <pc:docMk/>
          <pc:sldMk cId="3799827977" sldId="294"/>
        </pc:sldMkLst>
        <pc:spChg chg="mod">
          <ac:chgData name="John Glazebrook" userId="0cee8e84-5584-4a59-8cd1-43182ebc90a0" providerId="ADAL" clId="{15352DBC-21C2-4933-BDE4-778CA719AC7B}" dt="2020-05-01T12:09:03.655" v="28" actId="20577"/>
          <ac:spMkLst>
            <pc:docMk/>
            <pc:sldMk cId="3799827977" sldId="294"/>
            <ac:spMk id="5" creationId="{00000000-0000-0000-0000-000000000000}"/>
          </ac:spMkLst>
        </pc:spChg>
      </pc:sldChg>
      <pc:sldChg chg="addSp modSp">
        <pc:chgData name="John Glazebrook" userId="0cee8e84-5584-4a59-8cd1-43182ebc90a0" providerId="ADAL" clId="{15352DBC-21C2-4933-BDE4-778CA719AC7B}" dt="2020-05-01T12:28:33.181" v="34" actId="1076"/>
        <pc:sldMkLst>
          <pc:docMk/>
          <pc:sldMk cId="2081703888" sldId="296"/>
        </pc:sldMkLst>
        <pc:spChg chg="add mod">
          <ac:chgData name="John Glazebrook" userId="0cee8e84-5584-4a59-8cd1-43182ebc90a0" providerId="ADAL" clId="{15352DBC-21C2-4933-BDE4-778CA719AC7B}" dt="2020-05-01T12:28:33.181" v="34" actId="1076"/>
          <ac:spMkLst>
            <pc:docMk/>
            <pc:sldMk cId="2081703888" sldId="296"/>
            <ac:spMk id="4" creationId="{B93202DD-3D4A-4510-92B8-7409139843A4}"/>
          </ac:spMkLst>
        </pc:spChg>
      </pc:sldChg>
      <pc:sldChg chg="add del ord">
        <pc:chgData name="John Glazebrook" userId="0cee8e84-5584-4a59-8cd1-43182ebc90a0" providerId="ADAL" clId="{15352DBC-21C2-4933-BDE4-778CA719AC7B}" dt="2020-05-01T12:31:28.638" v="38" actId="2696"/>
        <pc:sldMkLst>
          <pc:docMk/>
          <pc:sldMk cId="1500829428" sldId="303"/>
        </pc:sldMkLst>
      </pc:sldChg>
      <pc:sldChg chg="modSp add">
        <pc:chgData name="John Glazebrook" userId="0cee8e84-5584-4a59-8cd1-43182ebc90a0" providerId="ADAL" clId="{15352DBC-21C2-4933-BDE4-778CA719AC7B}" dt="2020-05-01T12:31:36.335" v="59" actId="20577"/>
        <pc:sldMkLst>
          <pc:docMk/>
          <pc:sldMk cId="2589342674" sldId="304"/>
        </pc:sldMkLst>
        <pc:spChg chg="mod">
          <ac:chgData name="John Glazebrook" userId="0cee8e84-5584-4a59-8cd1-43182ebc90a0" providerId="ADAL" clId="{15352DBC-21C2-4933-BDE4-778CA719AC7B}" dt="2020-05-01T12:31:36.335" v="59" actId="20577"/>
          <ac:spMkLst>
            <pc:docMk/>
            <pc:sldMk cId="2589342674" sldId="304"/>
            <ac:spMk id="2" creationId="{6392DA09-B9C2-4C55-953B-92FDC8332B79}"/>
          </ac:spMkLst>
        </pc:spChg>
      </pc:sldChg>
    </pc:docChg>
  </pc:docChgLst>
  <pc:docChgLst>
    <pc:chgData name="John Glazebrook" userId="49fbcb425de69913" providerId="Windows Live" clId="Web-{A8514390-63FA-4F13-A93E-37BF5CB62D22}"/>
    <pc:docChg chg="addSld modSld">
      <pc:chgData name="John Glazebrook" userId="49fbcb425de69913" providerId="Windows Live" clId="Web-{A8514390-63FA-4F13-A93E-37BF5CB62D22}" dt="2019-05-20T07:58:45.906" v="869" actId="1076"/>
      <pc:docMkLst>
        <pc:docMk/>
      </pc:docMkLst>
      <pc:sldChg chg="modSp">
        <pc:chgData name="John Glazebrook" userId="49fbcb425de69913" providerId="Windows Live" clId="Web-{A8514390-63FA-4F13-A93E-37BF5CB62D22}" dt="2019-05-20T07:41:33.966" v="125" actId="20577"/>
        <pc:sldMkLst>
          <pc:docMk/>
          <pc:sldMk cId="992194543" sldId="271"/>
        </pc:sldMkLst>
        <pc:spChg chg="mod">
          <ac:chgData name="John Glazebrook" userId="49fbcb425de69913" providerId="Windows Live" clId="Web-{A8514390-63FA-4F13-A93E-37BF5CB62D22}" dt="2019-05-20T07:40:25.606" v="2" actId="20577"/>
          <ac:spMkLst>
            <pc:docMk/>
            <pc:sldMk cId="992194543" sldId="271"/>
            <ac:spMk id="2" creationId="{F205156B-DB76-4676-801B-467037182896}"/>
          </ac:spMkLst>
        </pc:spChg>
        <pc:spChg chg="mod">
          <ac:chgData name="John Glazebrook" userId="49fbcb425de69913" providerId="Windows Live" clId="Web-{A8514390-63FA-4F13-A93E-37BF5CB62D22}" dt="2019-05-20T07:41:33.966" v="125" actId="20577"/>
          <ac:spMkLst>
            <pc:docMk/>
            <pc:sldMk cId="992194543" sldId="271"/>
            <ac:spMk id="3" creationId="{5B65018B-070D-447C-A940-6905E9DD0F22}"/>
          </ac:spMkLst>
        </pc:spChg>
      </pc:sldChg>
      <pc:sldChg chg="modSp">
        <pc:chgData name="John Glazebrook" userId="49fbcb425de69913" providerId="Windows Live" clId="Web-{A8514390-63FA-4F13-A93E-37BF5CB62D22}" dt="2019-05-20T07:57:54.249" v="855" actId="20577"/>
        <pc:sldMkLst>
          <pc:docMk/>
          <pc:sldMk cId="3339454399" sldId="282"/>
        </pc:sldMkLst>
        <pc:spChg chg="mod">
          <ac:chgData name="John Glazebrook" userId="49fbcb425de69913" providerId="Windows Live" clId="Web-{A8514390-63FA-4F13-A93E-37BF5CB62D22}" dt="2019-05-20T07:57:54.249" v="855" actId="20577"/>
          <ac:spMkLst>
            <pc:docMk/>
            <pc:sldMk cId="3339454399" sldId="282"/>
            <ac:spMk id="3" creationId="{A5FD6FA0-2F2E-459B-A56B-88C6A1F6091B}"/>
          </ac:spMkLst>
        </pc:spChg>
      </pc:sldChg>
      <pc:sldChg chg="addSp modSp new">
        <pc:chgData name="John Glazebrook" userId="49fbcb425de69913" providerId="Windows Live" clId="Web-{A8514390-63FA-4F13-A93E-37BF5CB62D22}" dt="2019-05-20T07:56:24.421" v="817" actId="1076"/>
        <pc:sldMkLst>
          <pc:docMk/>
          <pc:sldMk cId="2751170642" sldId="283"/>
        </pc:sldMkLst>
        <pc:spChg chg="mod">
          <ac:chgData name="John Glazebrook" userId="49fbcb425de69913" providerId="Windows Live" clId="Web-{A8514390-63FA-4F13-A93E-37BF5CB62D22}" dt="2019-05-20T07:41:50.434" v="132" actId="20577"/>
          <ac:spMkLst>
            <pc:docMk/>
            <pc:sldMk cId="2751170642" sldId="283"/>
            <ac:spMk id="2" creationId="{297A253E-02A2-4949-9FED-16F4A763EFAC}"/>
          </ac:spMkLst>
        </pc:spChg>
        <pc:spChg chg="mod">
          <ac:chgData name="John Glazebrook" userId="49fbcb425de69913" providerId="Windows Live" clId="Web-{A8514390-63FA-4F13-A93E-37BF5CB62D22}" dt="2019-05-20T07:53:57.734" v="603" actId="14100"/>
          <ac:spMkLst>
            <pc:docMk/>
            <pc:sldMk cId="2751170642" sldId="283"/>
            <ac:spMk id="3" creationId="{3408054C-4B2C-45AC-B1BF-6E336265F9B6}"/>
          </ac:spMkLst>
        </pc:spChg>
        <pc:spChg chg="add mod">
          <ac:chgData name="John Glazebrook" userId="49fbcb425de69913" providerId="Windows Live" clId="Web-{A8514390-63FA-4F13-A93E-37BF5CB62D22}" dt="2019-05-20T07:56:24.421" v="817" actId="1076"/>
          <ac:spMkLst>
            <pc:docMk/>
            <pc:sldMk cId="2751170642" sldId="283"/>
            <ac:spMk id="6" creationId="{C7BE278C-64DC-4D98-9BE0-BAAB4B7700F1}"/>
          </ac:spMkLst>
        </pc:spChg>
        <pc:picChg chg="add mod">
          <ac:chgData name="John Glazebrook" userId="49fbcb425de69913" providerId="Windows Live" clId="Web-{A8514390-63FA-4F13-A93E-37BF5CB62D22}" dt="2019-05-20T07:53:45.202" v="568" actId="1076"/>
          <ac:picMkLst>
            <pc:docMk/>
            <pc:sldMk cId="2751170642" sldId="283"/>
            <ac:picMk id="4" creationId="{795D0549-C6AB-41C8-9031-11357C8DDFD0}"/>
          </ac:picMkLst>
        </pc:picChg>
      </pc:sldChg>
      <pc:sldChg chg="addSp modSp new">
        <pc:chgData name="John Glazebrook" userId="49fbcb425de69913" providerId="Windows Live" clId="Web-{A8514390-63FA-4F13-A93E-37BF5CB62D22}" dt="2019-05-20T07:47:07.388" v="539" actId="1076"/>
        <pc:sldMkLst>
          <pc:docMk/>
          <pc:sldMk cId="4048039134" sldId="284"/>
        </pc:sldMkLst>
        <pc:spChg chg="mod">
          <ac:chgData name="John Glazebrook" userId="49fbcb425de69913" providerId="Windows Live" clId="Web-{A8514390-63FA-4F13-A93E-37BF5CB62D22}" dt="2019-05-20T07:46:55.107" v="533" actId="20577"/>
          <ac:spMkLst>
            <pc:docMk/>
            <pc:sldMk cId="4048039134" sldId="284"/>
            <ac:spMk id="2" creationId="{BA970F9A-ED9B-42E4-84CA-7DAE710C855D}"/>
          </ac:spMkLst>
        </pc:spChg>
        <pc:picChg chg="add mod">
          <ac:chgData name="John Glazebrook" userId="49fbcb425de69913" providerId="Windows Live" clId="Web-{A8514390-63FA-4F13-A93E-37BF5CB62D22}" dt="2019-05-20T07:47:07.388" v="539" actId="1076"/>
          <ac:picMkLst>
            <pc:docMk/>
            <pc:sldMk cId="4048039134" sldId="284"/>
            <ac:picMk id="3" creationId="{FBE59EC0-38D0-49E9-8839-49C821A3EA4E}"/>
          </ac:picMkLst>
        </pc:picChg>
      </pc:sldChg>
      <pc:sldChg chg="addSp modSp new">
        <pc:chgData name="John Glazebrook" userId="49fbcb425de69913" providerId="Windows Live" clId="Web-{A8514390-63FA-4F13-A93E-37BF5CB62D22}" dt="2019-05-20T07:58:45.906" v="869" actId="1076"/>
        <pc:sldMkLst>
          <pc:docMk/>
          <pc:sldMk cId="3549428165" sldId="285"/>
        </pc:sldMkLst>
        <pc:spChg chg="mod">
          <ac:chgData name="John Glazebrook" userId="49fbcb425de69913" providerId="Windows Live" clId="Web-{A8514390-63FA-4F13-A93E-37BF5CB62D22}" dt="2019-05-20T07:58:33.515" v="864" actId="20577"/>
          <ac:spMkLst>
            <pc:docMk/>
            <pc:sldMk cId="3549428165" sldId="285"/>
            <ac:spMk id="2" creationId="{97D9B53E-4169-4D61-8AC4-33A50EFFE692}"/>
          </ac:spMkLst>
        </pc:spChg>
        <pc:spChg chg="add mod">
          <ac:chgData name="John Glazebrook" userId="49fbcb425de69913" providerId="Windows Live" clId="Web-{A8514390-63FA-4F13-A93E-37BF5CB62D22}" dt="2019-05-20T07:58:45.906" v="869" actId="1076"/>
          <ac:spMkLst>
            <pc:docMk/>
            <pc:sldMk cId="3549428165" sldId="285"/>
            <ac:spMk id="5" creationId="{3A43F89E-B166-4266-A71B-B46ADAF76D1E}"/>
          </ac:spMkLst>
        </pc:spChg>
        <pc:picChg chg="add mod">
          <ac:chgData name="John Glazebrook" userId="49fbcb425de69913" providerId="Windows Live" clId="Web-{A8514390-63FA-4F13-A93E-37BF5CB62D22}" dt="2019-05-20T07:58:15.702" v="861" actId="1076"/>
          <ac:picMkLst>
            <pc:docMk/>
            <pc:sldMk cId="3549428165" sldId="285"/>
            <ac:picMk id="3" creationId="{79BFC34F-7693-4E5F-B7B2-C98AB84C01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hnGlazebrook/c-classes-3-inheritance-6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classes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geeksforgeeks.org/when-do-we-use-initializer-list-in-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c-plus-plus-reference-vs-pointer/" TargetMode="External"/><Relationship Id="rId2" Type="http://schemas.openxmlformats.org/officeDocument/2006/relationships/hyperlink" Target="http://www.cplusplus.com/articles/z6vU7k9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ppblogs.blogspot.com/2013/08/c-style-cast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A09-B9C2-4C55-953B-92FDC833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Objects advanced 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3EEB0-FC23-401A-9D88-D36BD956C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4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5" y="141541"/>
            <a:ext cx="6398814" cy="65762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78" y="445388"/>
            <a:ext cx="5029905" cy="117614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978" y="2021586"/>
            <a:ext cx="5580698" cy="106299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978" y="3484627"/>
            <a:ext cx="5917713" cy="9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5" y="141541"/>
            <a:ext cx="6398814" cy="65762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568" y="4008882"/>
            <a:ext cx="6338849" cy="7825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568" y="5183124"/>
            <a:ext cx="3822725" cy="10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CE21-F7C3-41C4-8690-C0F6E06E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Const</a:t>
            </a:r>
            <a:r>
              <a:rPr lang="en-GB" dirty="0"/>
              <a:t> and friend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5712-B6EB-40FE-99B9-0897A8BB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Const</a:t>
            </a:r>
            <a:r>
              <a:rPr lang="en-GB" sz="2400" dirty="0"/>
              <a:t> – read only</a:t>
            </a:r>
          </a:p>
          <a:p>
            <a:r>
              <a:rPr lang="en-GB" sz="2400" dirty="0"/>
              <a:t>Friend – access private methods and values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/>
              <a:t>Cpp</a:t>
            </a:r>
            <a:r>
              <a:rPr lang="en-GB" sz="2400" dirty="0"/>
              <a:t> institute does a great job explaining both of these</a:t>
            </a:r>
          </a:p>
        </p:txBody>
      </p:sp>
    </p:spTree>
    <p:extLst>
      <p:ext uri="{BB962C8B-B14F-4D97-AF65-F5344CB8AC3E}">
        <p14:creationId xmlns:p14="http://schemas.microsoft.com/office/powerpoint/2010/main" val="251411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AE36-D02C-4461-894B-51E626CA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 initialization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973D2-77E7-43B0-AED0-67EA095B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344491"/>
            <a:ext cx="5562600" cy="252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6DCB43-6476-4FF5-94FD-EBE79C18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99" y="2344491"/>
            <a:ext cx="48387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4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8019BB-39E5-4E83-8BB8-33978A6E1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2" y="2196784"/>
            <a:ext cx="10664856" cy="24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4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92DB65-CCA4-4EF9-95D6-8D89902C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752475"/>
            <a:ext cx="10010775" cy="53530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2ECFEFB-2250-4277-AE3C-066A146FF290}"/>
              </a:ext>
            </a:extLst>
          </p:cNvPr>
          <p:cNvSpPr/>
          <p:nvPr/>
        </p:nvSpPr>
        <p:spPr>
          <a:xfrm>
            <a:off x="3728621" y="3107184"/>
            <a:ext cx="2982897" cy="772358"/>
          </a:xfrm>
          <a:prstGeom prst="ellipse">
            <a:avLst/>
          </a:prstGeom>
          <a:noFill/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202DD-3D4A-4510-92B8-7409139843A4}"/>
              </a:ext>
            </a:extLst>
          </p:cNvPr>
          <p:cNvSpPr txBox="1"/>
          <p:nvPr/>
        </p:nvSpPr>
        <p:spPr>
          <a:xfrm>
            <a:off x="1045993" y="226142"/>
            <a:ext cx="5665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https://repl.it/@JohnGlazebrook/c-classes-3-inheritance-6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70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92DB65-CCA4-4EF9-95D6-8D89902C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752475"/>
            <a:ext cx="10010775" cy="53530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2ECFEFB-2250-4277-AE3C-066A146FF290}"/>
              </a:ext>
            </a:extLst>
          </p:cNvPr>
          <p:cNvSpPr/>
          <p:nvPr/>
        </p:nvSpPr>
        <p:spPr>
          <a:xfrm>
            <a:off x="3728621" y="3107184"/>
            <a:ext cx="2982897" cy="772358"/>
          </a:xfrm>
          <a:prstGeom prst="ellipse">
            <a:avLst/>
          </a:prstGeom>
          <a:noFill/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56E03-4E1B-4EC8-AE7D-85DAFA25B111}"/>
              </a:ext>
            </a:extLst>
          </p:cNvPr>
          <p:cNvSpPr txBox="1"/>
          <p:nvPr/>
        </p:nvSpPr>
        <p:spPr>
          <a:xfrm>
            <a:off x="8522565" y="5424256"/>
            <a:ext cx="3155872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Name is not a member of Cat, only of Pet, so Cat can not initialize it</a:t>
            </a:r>
          </a:p>
        </p:txBody>
      </p:sp>
    </p:spTree>
    <p:extLst>
      <p:ext uri="{BB962C8B-B14F-4D97-AF65-F5344CB8AC3E}">
        <p14:creationId xmlns:p14="http://schemas.microsoft.com/office/powerpoint/2010/main" val="101596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B53E-4169-4D61-8AC4-33A50EFF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initialization in constructors</a:t>
            </a: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9BFC34F-7693-4E5F-B7B2-C98AB84C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7" y="2182371"/>
            <a:ext cx="6045199" cy="4514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3F89E-B166-4266-A71B-B46ADAF76D1E}"/>
              </a:ext>
            </a:extLst>
          </p:cNvPr>
          <p:cNvSpPr txBox="1"/>
          <p:nvPr/>
        </p:nvSpPr>
        <p:spPr>
          <a:xfrm>
            <a:off x="6878541" y="3105834"/>
            <a:ext cx="400548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http://www.cplusplus.com/doc/tutorial/classes/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GB" dirty="0">
                <a:hlinkClick r:id="rId4"/>
              </a:rPr>
              <a:t>https://www.geeksforgeeks.org/when-do-we-use-initializer-list-in-c/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2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A3DA-5792-4B01-96EF-BBB990B6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8F32-C1D5-45E7-97BC-15F79C1AC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96728"/>
          </a:xfrm>
        </p:spPr>
        <p:txBody>
          <a:bodyPr/>
          <a:lstStyle/>
          <a:p>
            <a:r>
              <a:rPr lang="en-GB" dirty="0"/>
              <a:t>By pointer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By reference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By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A4867-9053-406A-B109-77A4ADD4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2142067"/>
            <a:ext cx="6153150" cy="1390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F0FA07-2627-45D1-81EA-56BF777D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7" y="3839416"/>
            <a:ext cx="6581775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27853-363C-4369-BE51-F3413B9AA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37" y="5533895"/>
            <a:ext cx="54959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7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FEDE-E45F-43DF-9754-9B089AAD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or reference or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F318-7E73-4113-A940-8E901B12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http://www.cplusplus.com/articles/z6vU7k9E/</a:t>
            </a:r>
            <a:endParaRPr lang="en-GB" dirty="0"/>
          </a:p>
          <a:p>
            <a:r>
              <a:rPr lang="en-GB" dirty="0">
                <a:hlinkClick r:id="rId3"/>
              </a:rPr>
              <a:t>https://www.educba.com/c-plus-plus-reference-vs-pointer/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Pass by value when the function does not want to modify the parameter and the value is easy to copy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Pass by </a:t>
            </a:r>
            <a:r>
              <a:rPr lang="en-GB" dirty="0" err="1"/>
              <a:t>const</a:t>
            </a:r>
            <a:r>
              <a:rPr lang="en-GB" dirty="0"/>
              <a:t> pointer when the value is expensive to copy AND the function does not want to modify the value pointed to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Pass by non-</a:t>
            </a:r>
            <a:r>
              <a:rPr lang="en-GB" dirty="0" err="1"/>
              <a:t>const</a:t>
            </a:r>
            <a:r>
              <a:rPr lang="en-GB" dirty="0"/>
              <a:t> pointer when the value is expensive to copy AND the function wants to modify the value pointed to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Pass by </a:t>
            </a:r>
            <a:r>
              <a:rPr lang="en-GB" dirty="0" err="1"/>
              <a:t>const</a:t>
            </a:r>
            <a:r>
              <a:rPr lang="en-GB" dirty="0"/>
              <a:t> reference when the value is expensive to copy AND the function does not want to modify the value referred to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Pass by reference when the value is expensive to copy AND the function wants to modify the value referred 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6F211-5A90-496C-BBF7-579A97A831CF}"/>
              </a:ext>
            </a:extLst>
          </p:cNvPr>
          <p:cNvSpPr txBox="1"/>
          <p:nvPr/>
        </p:nvSpPr>
        <p:spPr>
          <a:xfrm>
            <a:off x="7217546" y="5786735"/>
            <a:ext cx="4651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b="1" i="1" dirty="0"/>
              <a:t>reasons</a:t>
            </a:r>
            <a:r>
              <a:rPr lang="en-GB" dirty="0"/>
              <a:t> for each is probably not needed for the exam, you will need to know the differences thought</a:t>
            </a:r>
          </a:p>
        </p:txBody>
      </p:sp>
    </p:spTree>
    <p:extLst>
      <p:ext uri="{BB962C8B-B14F-4D97-AF65-F5344CB8AC3E}">
        <p14:creationId xmlns:p14="http://schemas.microsoft.com/office/powerpoint/2010/main" val="74964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4765F2-7F27-46E8-BC65-42030E2F1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07" y="311736"/>
            <a:ext cx="8661326" cy="430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B28F5-185C-48F0-87CA-D7109292633D}"/>
              </a:ext>
            </a:extLst>
          </p:cNvPr>
          <p:cNvSpPr txBox="1"/>
          <p:nvPr/>
        </p:nvSpPr>
        <p:spPr>
          <a:xfrm>
            <a:off x="5814874" y="5113538"/>
            <a:ext cx="460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 was taught that this is smelly code</a:t>
            </a:r>
          </a:p>
        </p:txBody>
      </p:sp>
    </p:spTree>
    <p:extLst>
      <p:ext uri="{BB962C8B-B14F-4D97-AF65-F5344CB8AC3E}">
        <p14:creationId xmlns:p14="http://schemas.microsoft.com/office/powerpoint/2010/main" val="41256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7384466-8BC3-4F3E-8FD3-BA698D834F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719091"/>
            <a:ext cx="9097391" cy="58415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8528" tIns="0" rIns="0" bIns="0" numCol="1" anchor="ctr" anchorCtr="0" compatLnSpc="1">
            <a:prstTxWarp prst="textNoShape">
              <a:avLst/>
            </a:prstTxWarp>
            <a:no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#include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&lt;iostream&gt;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using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namespace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std;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virtual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~shape(){}};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circle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{};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square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{};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main(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argc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*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[])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*b =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circle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;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//Upcasting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square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* s 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dynamic_cast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square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*&gt; (b);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//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downcasting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to incorrect type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  (s!=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)?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"Right cast"&lt;&lt;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:cout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"Wrong cast"&lt;&lt;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circle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*c 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dynamic_cast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circle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*&gt; (b);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//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downcasting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to correct type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  (c!=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)?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"Right cast"&lt;&lt;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:cout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"Wrong cast"&lt;&lt;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 0;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7E940-3796-4A75-8DCA-5A20FC8C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027" y="5734975"/>
            <a:ext cx="2873034" cy="9576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B47E5-3F56-4E46-A103-94EB625B5AED}"/>
              </a:ext>
            </a:extLst>
          </p:cNvPr>
          <p:cNvSpPr txBox="1"/>
          <p:nvPr/>
        </p:nvSpPr>
        <p:spPr>
          <a:xfrm>
            <a:off x="6196614" y="175334"/>
            <a:ext cx="557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http://cppblogs.blogspot.com/2013/08/c-style-casts.html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E419-F459-461F-B3C2-5942CE28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392F-9378-40E6-8656-EA34A617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Default copy constructor does a shallow copy (pointers point to same items)</a:t>
            </a:r>
          </a:p>
          <a:p>
            <a:r>
              <a:rPr lang="en-GB" dirty="0"/>
              <a:t>User defined will do a deep copy</a:t>
            </a:r>
          </a:p>
          <a:p>
            <a:endParaRPr lang="en-GB" dirty="0"/>
          </a:p>
          <a:p>
            <a:r>
              <a:rPr lang="en-GB" dirty="0"/>
              <a:t>Copy constructor vs assignment operator?</a:t>
            </a:r>
          </a:p>
        </p:txBody>
      </p:sp>
    </p:spTree>
    <p:extLst>
      <p:ext uri="{BB962C8B-B14F-4D97-AF65-F5344CB8AC3E}">
        <p14:creationId xmlns:p14="http://schemas.microsoft.com/office/powerpoint/2010/main" val="141007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5" y="141541"/>
            <a:ext cx="6398814" cy="65762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0272" y="2438400"/>
            <a:ext cx="1739322" cy="1569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Construct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Assign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97838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5" y="129349"/>
            <a:ext cx="6446266" cy="6625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755" y="5598795"/>
            <a:ext cx="5115524" cy="11555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755" y="3633922"/>
            <a:ext cx="3533775" cy="16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8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212" y="5543164"/>
            <a:ext cx="9163244" cy="10156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Copy constructor is called when a new object is created from an existing object, as a copy of the existing object. And assignment operator is called when an already initialized object is assigned a new value from another existing object.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402" b="19507"/>
          <a:stretch/>
        </p:blipFill>
        <p:spPr>
          <a:xfrm>
            <a:off x="200212" y="102237"/>
            <a:ext cx="6446266" cy="4511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312" y="2125161"/>
            <a:ext cx="3289594" cy="1565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440" y="4028061"/>
            <a:ext cx="6864975" cy="137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27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499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Celestial</vt:lpstr>
      <vt:lpstr>Objects advanced bits</vt:lpstr>
      <vt:lpstr>Objects as parameters</vt:lpstr>
      <vt:lpstr>Pointer or reference or value?</vt:lpstr>
      <vt:lpstr>PowerPoint Presentation</vt:lpstr>
      <vt:lpstr>PowerPoint Presentation</vt:lpstr>
      <vt:lpstr>Copy constructor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 and friend</vt:lpstr>
      <vt:lpstr>Member initialization</vt:lpstr>
      <vt:lpstr>PowerPoint Presentation</vt:lpstr>
      <vt:lpstr>PowerPoint Presentation</vt:lpstr>
      <vt:lpstr>PowerPoint Presentation</vt:lpstr>
      <vt:lpstr>Member initialization in constructors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John Glazebrook</dc:creator>
  <cp:lastModifiedBy>John Glazebrook</cp:lastModifiedBy>
  <cp:revision>126</cp:revision>
  <dcterms:created xsi:type="dcterms:W3CDTF">2019-04-28T15:42:49Z</dcterms:created>
  <dcterms:modified xsi:type="dcterms:W3CDTF">2020-05-01T12:31:39Z</dcterms:modified>
</cp:coreProperties>
</file>