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4" r:id="rId16"/>
    <p:sldId id="275" r:id="rId17"/>
    <p:sldId id="277" r:id="rId18"/>
    <p:sldId id="276" r:id="rId19"/>
    <p:sldId id="272" r:id="rId20"/>
    <p:sldId id="259" r:id="rId21"/>
    <p:sldId id="265" r:id="rId22"/>
    <p:sldId id="262" r:id="rId23"/>
    <p:sldId id="263" r:id="rId24"/>
    <p:sldId id="264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064A-BC3A-4E4B-A38A-48854B642005}" v="57" dt="2020-05-14T23:17:1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839064A-BC3A-4E4B-A38A-48854B642005}"/>
    <pc:docChg chg="custSel addSld delSld modSld sldOrd">
      <pc:chgData name="John Glazebrook" userId="0cee8e84-5584-4a59-8cd1-43182ebc90a0" providerId="ADAL" clId="{3839064A-BC3A-4E4B-A38A-48854B642005}" dt="2020-05-14T23:17:21.724" v="247" actId="1076"/>
      <pc:docMkLst>
        <pc:docMk/>
      </pc:docMkLst>
      <pc:sldChg chg="del">
        <pc:chgData name="John Glazebrook" userId="0cee8e84-5584-4a59-8cd1-43182ebc90a0" providerId="ADAL" clId="{3839064A-BC3A-4E4B-A38A-48854B642005}" dt="2020-05-14T22:48:05.116" v="0" actId="2696"/>
        <pc:sldMkLst>
          <pc:docMk/>
          <pc:sldMk cId="1117894504" sldId="256"/>
        </pc:sldMkLst>
      </pc:sldChg>
      <pc:sldChg chg="del">
        <pc:chgData name="John Glazebrook" userId="0cee8e84-5584-4a59-8cd1-43182ebc90a0" providerId="ADAL" clId="{3839064A-BC3A-4E4B-A38A-48854B642005}" dt="2020-05-14T22:49:35.351" v="3" actId="2696"/>
        <pc:sldMkLst>
          <pc:docMk/>
          <pc:sldMk cId="3715425082" sldId="258"/>
        </pc:sldMkLst>
      </pc:sldChg>
      <pc:sldChg chg="del">
        <pc:chgData name="John Glazebrook" userId="0cee8e84-5584-4a59-8cd1-43182ebc90a0" providerId="ADAL" clId="{3839064A-BC3A-4E4B-A38A-48854B642005}" dt="2020-05-14T22:48:05.704" v="1" actId="2696"/>
        <pc:sldMkLst>
          <pc:docMk/>
          <pc:sldMk cId="598395917" sldId="271"/>
        </pc:sldMkLst>
      </pc:sldChg>
      <pc:sldChg chg="del">
        <pc:chgData name="John Glazebrook" userId="0cee8e84-5584-4a59-8cd1-43182ebc90a0" providerId="ADAL" clId="{3839064A-BC3A-4E4B-A38A-48854B642005}" dt="2020-05-14T22:49:31.903" v="2" actId="2696"/>
        <pc:sldMkLst>
          <pc:docMk/>
          <pc:sldMk cId="1028094982" sldId="273"/>
        </pc:sldMkLst>
      </pc:sldChg>
      <pc:sldChg chg="modSp add ord">
        <pc:chgData name="John Glazebrook" userId="0cee8e84-5584-4a59-8cd1-43182ebc90a0" providerId="ADAL" clId="{3839064A-BC3A-4E4B-A38A-48854B642005}" dt="2020-05-14T22:50:32.367" v="20"/>
        <pc:sldMkLst>
          <pc:docMk/>
          <pc:sldMk cId="1422943414" sldId="278"/>
        </pc:sldMkLst>
        <pc:spChg chg="mod">
          <ac:chgData name="John Glazebrook" userId="0cee8e84-5584-4a59-8cd1-43182ebc90a0" providerId="ADAL" clId="{3839064A-BC3A-4E4B-A38A-48854B642005}" dt="2020-05-14T22:50:29.673" v="19" actId="20577"/>
          <ac:spMkLst>
            <pc:docMk/>
            <pc:sldMk cId="1422943414" sldId="278"/>
            <ac:spMk id="2" creationId="{6696C4B5-1B99-4001-A312-39C86BE6F791}"/>
          </ac:spMkLst>
        </pc:spChg>
      </pc:sldChg>
      <pc:sldChg chg="modSp add">
        <pc:chgData name="John Glazebrook" userId="0cee8e84-5584-4a59-8cd1-43182ebc90a0" providerId="ADAL" clId="{3839064A-BC3A-4E4B-A38A-48854B642005}" dt="2020-05-14T22:51:09.908" v="42" actId="27636"/>
        <pc:sldMkLst>
          <pc:docMk/>
          <pc:sldMk cId="549680836" sldId="279"/>
        </pc:sldMkLst>
        <pc:spChg chg="mod">
          <ac:chgData name="John Glazebrook" userId="0cee8e84-5584-4a59-8cd1-43182ebc90a0" providerId="ADAL" clId="{3839064A-BC3A-4E4B-A38A-48854B642005}" dt="2020-05-14T22:51:09.865" v="41" actId="403"/>
          <ac:spMkLst>
            <pc:docMk/>
            <pc:sldMk cId="549680836" sldId="279"/>
            <ac:spMk id="2" creationId="{59AB9194-4E69-4893-B12E-B8237A851BF5}"/>
          </ac:spMkLst>
        </pc:spChg>
        <pc:spChg chg="mod">
          <ac:chgData name="John Glazebrook" userId="0cee8e84-5584-4a59-8cd1-43182ebc90a0" providerId="ADAL" clId="{3839064A-BC3A-4E4B-A38A-48854B642005}" dt="2020-05-14T22:51:09.908" v="42" actId="27636"/>
          <ac:spMkLst>
            <pc:docMk/>
            <pc:sldMk cId="549680836" sldId="279"/>
            <ac:spMk id="3" creationId="{BA461EC5-F913-4E36-B2EE-6136CC60B5B8}"/>
          </ac:spMkLst>
        </pc:spChg>
      </pc:sldChg>
      <pc:sldChg chg="addSp modSp add">
        <pc:chgData name="John Glazebrook" userId="0cee8e84-5584-4a59-8cd1-43182ebc90a0" providerId="ADAL" clId="{3839064A-BC3A-4E4B-A38A-48854B642005}" dt="2020-05-14T22:58:17.419" v="118" actId="1076"/>
        <pc:sldMkLst>
          <pc:docMk/>
          <pc:sldMk cId="1921402714" sldId="280"/>
        </pc:sldMkLst>
        <pc:spChg chg="add mod">
          <ac:chgData name="John Glazebrook" userId="0cee8e84-5584-4a59-8cd1-43182ebc90a0" providerId="ADAL" clId="{3839064A-BC3A-4E4B-A38A-48854B642005}" dt="2020-05-14T22:54:22.680" v="56" actId="1076"/>
          <ac:spMkLst>
            <pc:docMk/>
            <pc:sldMk cId="1921402714" sldId="280"/>
            <ac:spMk id="4" creationId="{7CE85485-ABA0-444A-9D86-B07B7A667608}"/>
          </ac:spMkLst>
        </pc:spChg>
        <pc:spChg chg="add mod">
          <ac:chgData name="John Glazebrook" userId="0cee8e84-5584-4a59-8cd1-43182ebc90a0" providerId="ADAL" clId="{3839064A-BC3A-4E4B-A38A-48854B642005}" dt="2020-05-14T22:54:49.945" v="100" actId="1076"/>
          <ac:spMkLst>
            <pc:docMk/>
            <pc:sldMk cId="1921402714" sldId="280"/>
            <ac:spMk id="5" creationId="{2BF085A6-0D4B-4A74-A3F2-086C1F9F0E6F}"/>
          </ac:spMkLst>
        </pc:spChg>
        <pc:spChg chg="add mod">
          <ac:chgData name="John Glazebrook" userId="0cee8e84-5584-4a59-8cd1-43182ebc90a0" providerId="ADAL" clId="{3839064A-BC3A-4E4B-A38A-48854B642005}" dt="2020-05-14T22:58:17.419" v="118" actId="1076"/>
          <ac:spMkLst>
            <pc:docMk/>
            <pc:sldMk cId="1921402714" sldId="280"/>
            <ac:spMk id="6" creationId="{3D0814A2-5C7C-4473-8FF2-E9371D752D9C}"/>
          </ac:spMkLst>
        </pc:spChg>
        <pc:picChg chg="add mod">
          <ac:chgData name="John Glazebrook" userId="0cee8e84-5584-4a59-8cd1-43182ebc90a0" providerId="ADAL" clId="{3839064A-BC3A-4E4B-A38A-48854B642005}" dt="2020-05-14T22:54:19.086" v="55" actId="1076"/>
          <ac:picMkLst>
            <pc:docMk/>
            <pc:sldMk cId="1921402714" sldId="280"/>
            <ac:picMk id="2" creationId="{4E99D9AB-6C6B-43B9-BC2F-54D6DA5CAA67}"/>
          </ac:picMkLst>
        </pc:picChg>
        <pc:picChg chg="add mod">
          <ac:chgData name="John Glazebrook" userId="0cee8e84-5584-4a59-8cd1-43182ebc90a0" providerId="ADAL" clId="{3839064A-BC3A-4E4B-A38A-48854B642005}" dt="2020-05-14T22:54:17.157" v="54" actId="1076"/>
          <ac:picMkLst>
            <pc:docMk/>
            <pc:sldMk cId="1921402714" sldId="280"/>
            <ac:picMk id="3" creationId="{0E281261-D5B3-4D73-878E-556535B64704}"/>
          </ac:picMkLst>
        </pc:picChg>
      </pc:sldChg>
      <pc:sldChg chg="addSp modSp add">
        <pc:chgData name="John Glazebrook" userId="0cee8e84-5584-4a59-8cd1-43182ebc90a0" providerId="ADAL" clId="{3839064A-BC3A-4E4B-A38A-48854B642005}" dt="2020-05-14T22:56:40.182" v="107" actId="1076"/>
        <pc:sldMkLst>
          <pc:docMk/>
          <pc:sldMk cId="3653377180" sldId="281"/>
        </pc:sldMkLst>
        <pc:picChg chg="add mod">
          <ac:chgData name="John Glazebrook" userId="0cee8e84-5584-4a59-8cd1-43182ebc90a0" providerId="ADAL" clId="{3839064A-BC3A-4E4B-A38A-48854B642005}" dt="2020-05-14T22:56:26.365" v="104" actId="14100"/>
          <ac:picMkLst>
            <pc:docMk/>
            <pc:sldMk cId="3653377180" sldId="281"/>
            <ac:picMk id="2" creationId="{CDF6BDCD-0E80-494B-A6EC-BE203C71DD75}"/>
          </ac:picMkLst>
        </pc:picChg>
        <pc:picChg chg="add mod">
          <ac:chgData name="John Glazebrook" userId="0cee8e84-5584-4a59-8cd1-43182ebc90a0" providerId="ADAL" clId="{3839064A-BC3A-4E4B-A38A-48854B642005}" dt="2020-05-14T22:56:40.182" v="107" actId="1076"/>
          <ac:picMkLst>
            <pc:docMk/>
            <pc:sldMk cId="3653377180" sldId="281"/>
            <ac:picMk id="3" creationId="{E1FB61C7-6617-45A4-8DC3-671854720F4B}"/>
          </ac:picMkLst>
        </pc:picChg>
      </pc:sldChg>
      <pc:sldChg chg="addSp modSp add">
        <pc:chgData name="John Glazebrook" userId="0cee8e84-5584-4a59-8cd1-43182ebc90a0" providerId="ADAL" clId="{3839064A-BC3A-4E4B-A38A-48854B642005}" dt="2020-05-14T22:57:40.700" v="115" actId="1076"/>
        <pc:sldMkLst>
          <pc:docMk/>
          <pc:sldMk cId="221857851" sldId="282"/>
        </pc:sldMkLst>
        <pc:picChg chg="add mod">
          <ac:chgData name="John Glazebrook" userId="0cee8e84-5584-4a59-8cd1-43182ebc90a0" providerId="ADAL" clId="{3839064A-BC3A-4E4B-A38A-48854B642005}" dt="2020-05-14T22:57:23.075" v="111" actId="14100"/>
          <ac:picMkLst>
            <pc:docMk/>
            <pc:sldMk cId="221857851" sldId="282"/>
            <ac:picMk id="2" creationId="{C2AE8A77-EF89-4B1B-BAAE-023AE1260D11}"/>
          </ac:picMkLst>
        </pc:picChg>
        <pc:picChg chg="add mod">
          <ac:chgData name="John Glazebrook" userId="0cee8e84-5584-4a59-8cd1-43182ebc90a0" providerId="ADAL" clId="{3839064A-BC3A-4E4B-A38A-48854B642005}" dt="2020-05-14T22:57:40.700" v="115" actId="1076"/>
          <ac:picMkLst>
            <pc:docMk/>
            <pc:sldMk cId="221857851" sldId="282"/>
            <ac:picMk id="3" creationId="{8A9527F5-BA70-4658-8EB6-817C08611045}"/>
          </ac:picMkLst>
        </pc:picChg>
      </pc:sldChg>
      <pc:sldChg chg="addSp modSp add">
        <pc:chgData name="John Glazebrook" userId="0cee8e84-5584-4a59-8cd1-43182ebc90a0" providerId="ADAL" clId="{3839064A-BC3A-4E4B-A38A-48854B642005}" dt="2020-05-14T23:05:09.735" v="129" actId="1076"/>
        <pc:sldMkLst>
          <pc:docMk/>
          <pc:sldMk cId="870208120" sldId="283"/>
        </pc:sldMkLst>
        <pc:picChg chg="add mod">
          <ac:chgData name="John Glazebrook" userId="0cee8e84-5584-4a59-8cd1-43182ebc90a0" providerId="ADAL" clId="{3839064A-BC3A-4E4B-A38A-48854B642005}" dt="2020-05-14T23:04:37.649" v="122" actId="14100"/>
          <ac:picMkLst>
            <pc:docMk/>
            <pc:sldMk cId="870208120" sldId="283"/>
            <ac:picMk id="2" creationId="{5CB734F4-576E-46B9-A8AF-5DDF60CBC2AE}"/>
          </ac:picMkLst>
        </pc:picChg>
        <pc:picChg chg="add mod">
          <ac:chgData name="John Glazebrook" userId="0cee8e84-5584-4a59-8cd1-43182ebc90a0" providerId="ADAL" clId="{3839064A-BC3A-4E4B-A38A-48854B642005}" dt="2020-05-14T23:04:51.078" v="125" actId="14100"/>
          <ac:picMkLst>
            <pc:docMk/>
            <pc:sldMk cId="870208120" sldId="283"/>
            <ac:picMk id="3" creationId="{BAFE4B38-6DFA-4F7E-9D7E-88B350688F96}"/>
          </ac:picMkLst>
        </pc:picChg>
        <pc:picChg chg="add mod">
          <ac:chgData name="John Glazebrook" userId="0cee8e84-5584-4a59-8cd1-43182ebc90a0" providerId="ADAL" clId="{3839064A-BC3A-4E4B-A38A-48854B642005}" dt="2020-05-14T23:05:09.735" v="129" actId="1076"/>
          <ac:picMkLst>
            <pc:docMk/>
            <pc:sldMk cId="870208120" sldId="283"/>
            <ac:picMk id="4" creationId="{35E64FB1-5210-4501-A3A0-6E0C704C2A6C}"/>
          </ac:picMkLst>
        </pc:picChg>
      </pc:sldChg>
      <pc:sldChg chg="addSp modSp add">
        <pc:chgData name="John Glazebrook" userId="0cee8e84-5584-4a59-8cd1-43182ebc90a0" providerId="ADAL" clId="{3839064A-BC3A-4E4B-A38A-48854B642005}" dt="2020-05-14T23:05:35.032" v="133" actId="1076"/>
        <pc:sldMkLst>
          <pc:docMk/>
          <pc:sldMk cId="2733060678" sldId="284"/>
        </pc:sldMkLst>
        <pc:picChg chg="add mod">
          <ac:chgData name="John Glazebrook" userId="0cee8e84-5584-4a59-8cd1-43182ebc90a0" providerId="ADAL" clId="{3839064A-BC3A-4E4B-A38A-48854B642005}" dt="2020-05-14T23:05:35.032" v="133" actId="1076"/>
          <ac:picMkLst>
            <pc:docMk/>
            <pc:sldMk cId="2733060678" sldId="284"/>
            <ac:picMk id="5" creationId="{FE1BAE9B-9DB9-4B61-8C46-1AA18FA30CFC}"/>
          </ac:picMkLst>
        </pc:picChg>
      </pc:sldChg>
      <pc:sldChg chg="addSp delSp modSp add ord">
        <pc:chgData name="John Glazebrook" userId="0cee8e84-5584-4a59-8cd1-43182ebc90a0" providerId="ADAL" clId="{3839064A-BC3A-4E4B-A38A-48854B642005}" dt="2020-05-14T23:06:14.997" v="143" actId="14100"/>
        <pc:sldMkLst>
          <pc:docMk/>
          <pc:sldMk cId="4056945315" sldId="285"/>
        </pc:sldMkLst>
        <pc:spChg chg="add mod">
          <ac:chgData name="John Glazebrook" userId="0cee8e84-5584-4a59-8cd1-43182ebc90a0" providerId="ADAL" clId="{3839064A-BC3A-4E4B-A38A-48854B642005}" dt="2020-05-14T23:06:14.997" v="143" actId="14100"/>
          <ac:spMkLst>
            <pc:docMk/>
            <pc:sldMk cId="4056945315" sldId="285"/>
            <ac:spMk id="6" creationId="{DC635456-4F9C-4FC0-B13A-120EECD884D7}"/>
          </ac:spMkLst>
        </pc:spChg>
        <pc:picChg chg="del">
          <ac:chgData name="John Glazebrook" userId="0cee8e84-5584-4a59-8cd1-43182ebc90a0" providerId="ADAL" clId="{3839064A-BC3A-4E4B-A38A-48854B642005}" dt="2020-05-14T23:05:57.564" v="136" actId="478"/>
          <ac:picMkLst>
            <pc:docMk/>
            <pc:sldMk cId="4056945315" sldId="285"/>
            <ac:picMk id="2" creationId="{5CB734F4-576E-46B9-A8AF-5DDF60CBC2AE}"/>
          </ac:picMkLst>
        </pc:picChg>
        <pc:picChg chg="add mod">
          <ac:chgData name="John Glazebrook" userId="0cee8e84-5584-4a59-8cd1-43182ebc90a0" providerId="ADAL" clId="{3839064A-BC3A-4E4B-A38A-48854B642005}" dt="2020-05-14T23:06:03.157" v="139" actId="14100"/>
          <ac:picMkLst>
            <pc:docMk/>
            <pc:sldMk cId="4056945315" sldId="285"/>
            <ac:picMk id="5" creationId="{769EC1CD-D13A-4842-BDBC-BF9A6BE8A539}"/>
          </ac:picMkLst>
        </pc:picChg>
      </pc:sldChg>
      <pc:sldChg chg="addSp modSp add">
        <pc:chgData name="John Glazebrook" userId="0cee8e84-5584-4a59-8cd1-43182ebc90a0" providerId="ADAL" clId="{3839064A-BC3A-4E4B-A38A-48854B642005}" dt="2020-05-14T23:06:41.693" v="147" actId="1076"/>
        <pc:sldMkLst>
          <pc:docMk/>
          <pc:sldMk cId="3348036692" sldId="286"/>
        </pc:sldMkLst>
        <pc:picChg chg="add mod">
          <ac:chgData name="John Glazebrook" userId="0cee8e84-5584-4a59-8cd1-43182ebc90a0" providerId="ADAL" clId="{3839064A-BC3A-4E4B-A38A-48854B642005}" dt="2020-05-14T23:06:41.693" v="147" actId="1076"/>
          <ac:picMkLst>
            <pc:docMk/>
            <pc:sldMk cId="3348036692" sldId="286"/>
            <ac:picMk id="2" creationId="{5AEE413F-5160-4B35-916D-B8C12B33F230}"/>
          </ac:picMkLst>
        </pc:picChg>
      </pc:sldChg>
      <pc:sldChg chg="addSp delSp modSp add ord">
        <pc:chgData name="John Glazebrook" userId="0cee8e84-5584-4a59-8cd1-43182ebc90a0" providerId="ADAL" clId="{3839064A-BC3A-4E4B-A38A-48854B642005}" dt="2020-05-14T23:07:57.221" v="161" actId="478"/>
        <pc:sldMkLst>
          <pc:docMk/>
          <pc:sldMk cId="211718973" sldId="287"/>
        </pc:sldMkLst>
        <pc:spChg chg="mod">
          <ac:chgData name="John Glazebrook" userId="0cee8e84-5584-4a59-8cd1-43182ebc90a0" providerId="ADAL" clId="{3839064A-BC3A-4E4B-A38A-48854B642005}" dt="2020-05-14T23:07:28.162" v="156" actId="1076"/>
          <ac:spMkLst>
            <pc:docMk/>
            <pc:sldMk cId="211718973" sldId="287"/>
            <ac:spMk id="6" creationId="{DC635456-4F9C-4FC0-B13A-120EECD884D7}"/>
          </ac:spMkLst>
        </pc:spChg>
        <pc:picChg chg="add mod ord">
          <ac:chgData name="John Glazebrook" userId="0cee8e84-5584-4a59-8cd1-43182ebc90a0" providerId="ADAL" clId="{3839064A-BC3A-4E4B-A38A-48854B642005}" dt="2020-05-14T23:07:25.503" v="155" actId="167"/>
          <ac:picMkLst>
            <pc:docMk/>
            <pc:sldMk cId="211718973" sldId="287"/>
            <ac:picMk id="2" creationId="{75329AF9-3EE8-4ECC-86E2-3DE080BC9055}"/>
          </ac:picMkLst>
        </pc:picChg>
        <pc:picChg chg="del">
          <ac:chgData name="John Glazebrook" userId="0cee8e84-5584-4a59-8cd1-43182ebc90a0" providerId="ADAL" clId="{3839064A-BC3A-4E4B-A38A-48854B642005}" dt="2020-05-14T23:07:10.095" v="150" actId="478"/>
          <ac:picMkLst>
            <pc:docMk/>
            <pc:sldMk cId="211718973" sldId="287"/>
            <ac:picMk id="5" creationId="{769EC1CD-D13A-4842-BDBC-BF9A6BE8A539}"/>
          </ac:picMkLst>
        </pc:picChg>
        <pc:picChg chg="add del mod">
          <ac:chgData name="John Glazebrook" userId="0cee8e84-5584-4a59-8cd1-43182ebc90a0" providerId="ADAL" clId="{3839064A-BC3A-4E4B-A38A-48854B642005}" dt="2020-05-14T23:07:57.221" v="161" actId="478"/>
          <ac:picMkLst>
            <pc:docMk/>
            <pc:sldMk cId="211718973" sldId="287"/>
            <ac:picMk id="7" creationId="{B3EA6953-8A54-4C18-A919-1D9F3667041A}"/>
          </ac:picMkLst>
        </pc:picChg>
      </pc:sldChg>
      <pc:sldChg chg="add">
        <pc:chgData name="John Glazebrook" userId="0cee8e84-5584-4a59-8cd1-43182ebc90a0" providerId="ADAL" clId="{3839064A-BC3A-4E4B-A38A-48854B642005}" dt="2020-05-14T23:07:53.853" v="160"/>
        <pc:sldMkLst>
          <pc:docMk/>
          <pc:sldMk cId="1833798497" sldId="288"/>
        </pc:sldMkLst>
      </pc:sldChg>
      <pc:sldChg chg="addSp delSp modSp add ord">
        <pc:chgData name="John Glazebrook" userId="0cee8e84-5584-4a59-8cd1-43182ebc90a0" providerId="ADAL" clId="{3839064A-BC3A-4E4B-A38A-48854B642005}" dt="2020-05-14T23:09:08.770" v="173" actId="1076"/>
        <pc:sldMkLst>
          <pc:docMk/>
          <pc:sldMk cId="4137923308" sldId="289"/>
        </pc:sldMkLst>
        <pc:picChg chg="del">
          <ac:chgData name="John Glazebrook" userId="0cee8e84-5584-4a59-8cd1-43182ebc90a0" providerId="ADAL" clId="{3839064A-BC3A-4E4B-A38A-48854B642005}" dt="2020-05-14T23:08:36.191" v="164" actId="478"/>
          <ac:picMkLst>
            <pc:docMk/>
            <pc:sldMk cId="4137923308" sldId="289"/>
            <ac:picMk id="4" creationId="{35E64FB1-5210-4501-A3A0-6E0C704C2A6C}"/>
          </ac:picMkLst>
        </pc:picChg>
        <pc:picChg chg="add mod">
          <ac:chgData name="John Glazebrook" userId="0cee8e84-5584-4a59-8cd1-43182ebc90a0" providerId="ADAL" clId="{3839064A-BC3A-4E4B-A38A-48854B642005}" dt="2020-05-14T23:09:06.027" v="172" actId="1076"/>
          <ac:picMkLst>
            <pc:docMk/>
            <pc:sldMk cId="4137923308" sldId="289"/>
            <ac:picMk id="5" creationId="{81790916-1D5D-4E68-9ECA-AF2FCFBA567D}"/>
          </ac:picMkLst>
        </pc:picChg>
        <pc:picChg chg="add mod">
          <ac:chgData name="John Glazebrook" userId="0cee8e84-5584-4a59-8cd1-43182ebc90a0" providerId="ADAL" clId="{3839064A-BC3A-4E4B-A38A-48854B642005}" dt="2020-05-14T23:09:08.770" v="173" actId="1076"/>
          <ac:picMkLst>
            <pc:docMk/>
            <pc:sldMk cId="4137923308" sldId="289"/>
            <ac:picMk id="7" creationId="{CB17D2DD-4C88-4849-8CA3-8206D7F40BF6}"/>
          </ac:picMkLst>
        </pc:picChg>
      </pc:sldChg>
      <pc:sldChg chg="addSp delSp modSp add">
        <pc:chgData name="John Glazebrook" userId="0cee8e84-5584-4a59-8cd1-43182ebc90a0" providerId="ADAL" clId="{3839064A-BC3A-4E4B-A38A-48854B642005}" dt="2020-05-14T23:11:23.400" v="223" actId="1076"/>
        <pc:sldMkLst>
          <pc:docMk/>
          <pc:sldMk cId="419228742" sldId="290"/>
        </pc:sldMkLst>
        <pc:spChg chg="add mod">
          <ac:chgData name="John Glazebrook" userId="0cee8e84-5584-4a59-8cd1-43182ebc90a0" providerId="ADAL" clId="{3839064A-BC3A-4E4B-A38A-48854B642005}" dt="2020-05-14T23:10:52.196" v="212" actId="13822"/>
          <ac:spMkLst>
            <pc:docMk/>
            <pc:sldMk cId="419228742" sldId="290"/>
            <ac:spMk id="3" creationId="{BA6C6DC2-52D3-4D0D-BE3B-29F6FD646FC7}"/>
          </ac:spMkLst>
        </pc:spChg>
        <pc:spChg chg="add mod">
          <ac:chgData name="John Glazebrook" userId="0cee8e84-5584-4a59-8cd1-43182ebc90a0" providerId="ADAL" clId="{3839064A-BC3A-4E4B-A38A-48854B642005}" dt="2020-05-14T23:11:05.178" v="215" actId="1076"/>
          <ac:spMkLst>
            <pc:docMk/>
            <pc:sldMk cId="419228742" sldId="290"/>
            <ac:spMk id="4" creationId="{E85A106A-D46E-4BF7-B34F-B5C6EC1E16B1}"/>
          </ac:spMkLst>
        </pc:spChg>
        <pc:spChg chg="add mod">
          <ac:chgData name="John Glazebrook" userId="0cee8e84-5584-4a59-8cd1-43182ebc90a0" providerId="ADAL" clId="{3839064A-BC3A-4E4B-A38A-48854B642005}" dt="2020-05-14T23:11:23.400" v="223" actId="1076"/>
          <ac:spMkLst>
            <pc:docMk/>
            <pc:sldMk cId="419228742" sldId="290"/>
            <ac:spMk id="8" creationId="{EA8D8183-91D2-4C1A-81AC-F34C9B88A2E5}"/>
          </ac:spMkLst>
        </pc:spChg>
        <pc:picChg chg="add mod">
          <ac:chgData name="John Glazebrook" userId="0cee8e84-5584-4a59-8cd1-43182ebc90a0" providerId="ADAL" clId="{3839064A-BC3A-4E4B-A38A-48854B642005}" dt="2020-05-14T23:10:34.188" v="178" actId="14100"/>
          <ac:picMkLst>
            <pc:docMk/>
            <pc:sldMk cId="419228742" sldId="290"/>
            <ac:picMk id="2" creationId="{8D84325E-0C36-4F5A-9232-EC9123312BDA}"/>
          </ac:picMkLst>
        </pc:picChg>
        <pc:picChg chg="add del">
          <ac:chgData name="John Glazebrook" userId="0cee8e84-5584-4a59-8cd1-43182ebc90a0" providerId="ADAL" clId="{3839064A-BC3A-4E4B-A38A-48854B642005}" dt="2020-05-14T23:11:08.578" v="217" actId="478"/>
          <ac:picMkLst>
            <pc:docMk/>
            <pc:sldMk cId="419228742" sldId="290"/>
            <ac:picMk id="5" creationId="{4FC2E845-072E-4104-A52A-81823B247A9B}"/>
          </ac:picMkLst>
        </pc:picChg>
        <pc:picChg chg="add del">
          <ac:chgData name="John Glazebrook" userId="0cee8e84-5584-4a59-8cd1-43182ebc90a0" providerId="ADAL" clId="{3839064A-BC3A-4E4B-A38A-48854B642005}" dt="2020-05-14T23:11:13.143" v="219" actId="478"/>
          <ac:picMkLst>
            <pc:docMk/>
            <pc:sldMk cId="419228742" sldId="290"/>
            <ac:picMk id="6" creationId="{8EC6EA34-C136-4C65-8E72-3EE360B0EDF6}"/>
          </ac:picMkLst>
        </pc:picChg>
        <pc:picChg chg="add del">
          <ac:chgData name="John Glazebrook" userId="0cee8e84-5584-4a59-8cd1-43182ebc90a0" providerId="ADAL" clId="{3839064A-BC3A-4E4B-A38A-48854B642005}" dt="2020-05-14T23:11:16.639" v="221" actId="478"/>
          <ac:picMkLst>
            <pc:docMk/>
            <pc:sldMk cId="419228742" sldId="290"/>
            <ac:picMk id="7" creationId="{68F4729C-C093-40BE-B7C2-368CA0D4558D}"/>
          </ac:picMkLst>
        </pc:picChg>
      </pc:sldChg>
      <pc:sldChg chg="addSp delSp modSp add">
        <pc:chgData name="John Glazebrook" userId="0cee8e84-5584-4a59-8cd1-43182ebc90a0" providerId="ADAL" clId="{3839064A-BC3A-4E4B-A38A-48854B642005}" dt="2020-05-14T23:17:21.724" v="247" actId="1076"/>
        <pc:sldMkLst>
          <pc:docMk/>
          <pc:sldMk cId="1596206301" sldId="291"/>
        </pc:sldMkLst>
        <pc:spChg chg="add mod">
          <ac:chgData name="John Glazebrook" userId="0cee8e84-5584-4a59-8cd1-43182ebc90a0" providerId="ADAL" clId="{3839064A-BC3A-4E4B-A38A-48854B642005}" dt="2020-05-14T23:15:02.146" v="235" actId="1076"/>
          <ac:spMkLst>
            <pc:docMk/>
            <pc:sldMk cId="1596206301" sldId="291"/>
            <ac:spMk id="3" creationId="{BFC145A6-48AE-40B6-A462-E33078F247B2}"/>
          </ac:spMkLst>
        </pc:spChg>
        <pc:spChg chg="add mod">
          <ac:chgData name="John Glazebrook" userId="0cee8e84-5584-4a59-8cd1-43182ebc90a0" providerId="ADAL" clId="{3839064A-BC3A-4E4B-A38A-48854B642005}" dt="2020-05-14T23:15:06.633" v="237" actId="1076"/>
          <ac:spMkLst>
            <pc:docMk/>
            <pc:sldMk cId="1596206301" sldId="291"/>
            <ac:spMk id="4" creationId="{4FB8648E-0EA3-4CA2-8753-A6EA997BFC0D}"/>
          </ac:spMkLst>
        </pc:spChg>
        <pc:spChg chg="add del mod">
          <ac:chgData name="John Glazebrook" userId="0cee8e84-5584-4a59-8cd1-43182ebc90a0" providerId="ADAL" clId="{3839064A-BC3A-4E4B-A38A-48854B642005}" dt="2020-05-14T23:16:42.444" v="241" actId="767"/>
          <ac:spMkLst>
            <pc:docMk/>
            <pc:sldMk cId="1596206301" sldId="291"/>
            <ac:spMk id="5" creationId="{5EAC7423-2D4C-4DB4-B89C-367E736EE5D0}"/>
          </ac:spMkLst>
        </pc:spChg>
        <pc:spChg chg="add del">
          <ac:chgData name="John Glazebrook" userId="0cee8e84-5584-4a59-8cd1-43182ebc90a0" providerId="ADAL" clId="{3839064A-BC3A-4E4B-A38A-48854B642005}" dt="2020-05-14T23:16:34.530" v="240"/>
          <ac:spMkLst>
            <pc:docMk/>
            <pc:sldMk cId="1596206301" sldId="291"/>
            <ac:spMk id="6" creationId="{0937C2D7-4BED-46A6-BCD0-CB98E83B28BB}"/>
          </ac:spMkLst>
        </pc:spChg>
        <pc:spChg chg="add mod">
          <ac:chgData name="John Glazebrook" userId="0cee8e84-5584-4a59-8cd1-43182ebc90a0" providerId="ADAL" clId="{3839064A-BC3A-4E4B-A38A-48854B642005}" dt="2020-05-14T23:17:12.865" v="245" actId="1076"/>
          <ac:spMkLst>
            <pc:docMk/>
            <pc:sldMk cId="1596206301" sldId="291"/>
            <ac:spMk id="7" creationId="{9A66A678-83BD-4C6F-9B2D-734DD39AD5AC}"/>
          </ac:spMkLst>
        </pc:spChg>
        <pc:spChg chg="add mod">
          <ac:chgData name="John Glazebrook" userId="0cee8e84-5584-4a59-8cd1-43182ebc90a0" providerId="ADAL" clId="{3839064A-BC3A-4E4B-A38A-48854B642005}" dt="2020-05-14T23:17:21.724" v="247" actId="1076"/>
          <ac:spMkLst>
            <pc:docMk/>
            <pc:sldMk cId="1596206301" sldId="291"/>
            <ac:spMk id="8" creationId="{0CA79D2C-C474-423F-92EB-1F460981BB44}"/>
          </ac:spMkLst>
        </pc:spChg>
        <pc:picChg chg="add mod">
          <ac:chgData name="John Glazebrook" userId="0cee8e84-5584-4a59-8cd1-43182ebc90a0" providerId="ADAL" clId="{3839064A-BC3A-4E4B-A38A-48854B642005}" dt="2020-05-14T23:14:45.043" v="229" actId="14100"/>
          <ac:picMkLst>
            <pc:docMk/>
            <pc:sldMk cId="1596206301" sldId="291"/>
            <ac:picMk id="2" creationId="{6D2A6070-4704-4D7C-A62D-964E73871B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25D9-6631-4C4B-977D-9071D48BE6D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9D44A-F0BC-4C2C-8D3D-EFF496336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4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7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17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3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4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7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8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2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8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37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l.it/@JohnGlazebrook/try-catch-throw-excep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C4B5-1B99-4001-A312-39C86BE6F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6146-7261-489D-BB97-E32D76795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29AF9-3EE8-4ECC-86E2-3DE080BC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787498" cy="385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4FB1-5210-4501-A3A0-6E0C704C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45" y="4577655"/>
            <a:ext cx="3233392" cy="14785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C635456-4F9C-4FC0-B13A-120EECD884D7}"/>
              </a:ext>
            </a:extLst>
          </p:cNvPr>
          <p:cNvSpPr/>
          <p:nvPr/>
        </p:nvSpPr>
        <p:spPr>
          <a:xfrm rot="10800000">
            <a:off x="4042611" y="685798"/>
            <a:ext cx="2622884" cy="83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29AF9-3EE8-4ECC-86E2-3DE080BC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787498" cy="385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4FB1-5210-4501-A3A0-6E0C704C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45" y="4577655"/>
            <a:ext cx="3233392" cy="14785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C635456-4F9C-4FC0-B13A-120EECD884D7}"/>
              </a:ext>
            </a:extLst>
          </p:cNvPr>
          <p:cNvSpPr/>
          <p:nvPr/>
        </p:nvSpPr>
        <p:spPr>
          <a:xfrm rot="10800000">
            <a:off x="4042611" y="685798"/>
            <a:ext cx="2622884" cy="83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A6953-8A54-4C18-A919-1D9F36670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14" y="3256229"/>
            <a:ext cx="8791792" cy="11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29AF9-3EE8-4ECC-86E2-3DE080BC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787498" cy="385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C635456-4F9C-4FC0-B13A-120EECD884D7}"/>
              </a:ext>
            </a:extLst>
          </p:cNvPr>
          <p:cNvSpPr/>
          <p:nvPr/>
        </p:nvSpPr>
        <p:spPr>
          <a:xfrm rot="10800000">
            <a:off x="4042611" y="685798"/>
            <a:ext cx="2622884" cy="83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90916-1D5D-4E68-9ECA-AF2FCFBA5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03" y="1485929"/>
            <a:ext cx="5121749" cy="3830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7D2DD-4C88-4849-8CA3-8206D7F40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702" y="5490089"/>
            <a:ext cx="3799171" cy="12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84325E-0C36-4F5A-9232-EC912331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4" y="164640"/>
            <a:ext cx="7217890" cy="6512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C6DC2-52D3-4D0D-BE3B-29F6FD646FC7}"/>
              </a:ext>
            </a:extLst>
          </p:cNvPr>
          <p:cNvSpPr txBox="1"/>
          <p:nvPr/>
        </p:nvSpPr>
        <p:spPr>
          <a:xfrm>
            <a:off x="5931473" y="180474"/>
            <a:ext cx="6075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/>
              <a:t>Define your own exceptions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85A106A-D46E-4BF7-B34F-B5C6EC1E16B1}"/>
              </a:ext>
            </a:extLst>
          </p:cNvPr>
          <p:cNvSpPr/>
          <p:nvPr/>
        </p:nvSpPr>
        <p:spPr>
          <a:xfrm rot="9983764">
            <a:off x="2947736" y="152239"/>
            <a:ext cx="13716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8D8183-91D2-4C1A-81AC-F34C9B88A2E5}"/>
              </a:ext>
            </a:extLst>
          </p:cNvPr>
          <p:cNvSpPr/>
          <p:nvPr/>
        </p:nvSpPr>
        <p:spPr>
          <a:xfrm rot="9983764">
            <a:off x="5245674" y="1143686"/>
            <a:ext cx="13716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2A6070-4704-4D7C-A62D-964E7387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8" y="149625"/>
            <a:ext cx="5892417" cy="655143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FC145A6-48AE-40B6-A462-E33078F247B2}"/>
              </a:ext>
            </a:extLst>
          </p:cNvPr>
          <p:cNvSpPr/>
          <p:nvPr/>
        </p:nvSpPr>
        <p:spPr>
          <a:xfrm rot="10473220">
            <a:off x="2052302" y="2863118"/>
            <a:ext cx="1283124" cy="502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B8648E-0EA3-4CA2-8753-A6EA997BFC0D}"/>
              </a:ext>
            </a:extLst>
          </p:cNvPr>
          <p:cNvSpPr/>
          <p:nvPr/>
        </p:nvSpPr>
        <p:spPr>
          <a:xfrm rot="10473220">
            <a:off x="3143164" y="4189982"/>
            <a:ext cx="1283124" cy="502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6A678-83BD-4C6F-9B2D-734DD39AD5AC}"/>
              </a:ext>
            </a:extLst>
          </p:cNvPr>
          <p:cNvSpPr/>
          <p:nvPr/>
        </p:nvSpPr>
        <p:spPr>
          <a:xfrm>
            <a:off x="7122617" y="338299"/>
            <a:ext cx="4295351" cy="210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class has a virtual member function called what that returns a null-terminated character sequence (of type char *) and that can be overwritten in derived classes to contain some sort of description of the exception.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A79D2C-C474-423F-92EB-1F460981BB44}"/>
              </a:ext>
            </a:extLst>
          </p:cNvPr>
          <p:cNvSpPr/>
          <p:nvPr/>
        </p:nvSpPr>
        <p:spPr>
          <a:xfrm rot="10473220">
            <a:off x="5818545" y="1045731"/>
            <a:ext cx="1283124" cy="502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0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pokemon png">
            <a:extLst>
              <a:ext uri="{FF2B5EF4-FFF2-40B4-BE49-F238E27FC236}">
                <a16:creationId xmlns:a16="http://schemas.microsoft.com/office/drawing/2014/main" id="{3B47D4CD-985B-409E-9E61-6BD055AC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04" y="3962399"/>
            <a:ext cx="3072063" cy="3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F3CFD-F38A-44D4-914C-9AB9C508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BE48-D89D-40E3-8F40-A16BDC8B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5" y="2539145"/>
            <a:ext cx="9333499" cy="24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683C8-15A9-4C0E-A142-5D4B3300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7" y="2521442"/>
            <a:ext cx="11049060" cy="399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DF30-A810-4712-9C92-243C67A5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37" y="120315"/>
            <a:ext cx="8234940" cy="21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C3E815-2190-4E30-A8CA-B3A647A9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3" y="1740943"/>
            <a:ext cx="11719171" cy="337611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E60435-0C28-4950-AE15-B02C3D14D1A5}"/>
              </a:ext>
            </a:extLst>
          </p:cNvPr>
          <p:cNvSpPr/>
          <p:nvPr/>
        </p:nvSpPr>
        <p:spPr>
          <a:xfrm>
            <a:off x="802105" y="4106779"/>
            <a:ext cx="5807242" cy="641684"/>
          </a:xfrm>
          <a:prstGeom prst="roundRect">
            <a:avLst/>
          </a:pr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8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06EAA-3A7A-4909-8F45-E85232CE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48" y="1515980"/>
            <a:ext cx="10307104" cy="2759242"/>
          </a:xfrm>
          <a:prstGeom prst="rect">
            <a:avLst/>
          </a:prstGeom>
        </p:spPr>
      </p:pic>
      <p:pic>
        <p:nvPicPr>
          <p:cNvPr id="1026" name="Picture 2" descr="Image result for pokemon png">
            <a:extLst>
              <a:ext uri="{FF2B5EF4-FFF2-40B4-BE49-F238E27FC236}">
                <a16:creationId xmlns:a16="http://schemas.microsoft.com/office/drawing/2014/main" id="{95FFF875-7258-4D59-8D47-B1F91D87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04" y="3962399"/>
            <a:ext cx="3072063" cy="3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4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4BA0-4DFB-4E89-A08F-C88222EB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7789"/>
            <a:ext cx="9905998" cy="947235"/>
          </a:xfrm>
        </p:spPr>
        <p:txBody>
          <a:bodyPr/>
          <a:lstStyle/>
          <a:p>
            <a:r>
              <a:rPr lang="en-GB" dirty="0" err="1"/>
              <a:t>Oo</a:t>
            </a:r>
            <a:r>
              <a:rPr lang="en-GB" dirty="0"/>
              <a:t>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DABCCF-BC4A-40F2-BE6C-7A1A63174409}"/>
              </a:ext>
            </a:extLst>
          </p:cNvPr>
          <p:cNvSpPr txBox="1">
            <a:spLocks/>
          </p:cNvSpPr>
          <p:nvPr/>
        </p:nvSpPr>
        <p:spPr>
          <a:xfrm>
            <a:off x="1141412" y="18851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Hard:</a:t>
            </a:r>
          </a:p>
          <a:p>
            <a:r>
              <a:rPr lang="en-GB" dirty="0"/>
              <a:t>Create a DOM</a:t>
            </a:r>
          </a:p>
          <a:p>
            <a:r>
              <a:rPr lang="en-GB" dirty="0"/>
              <a:t>Inherit from element</a:t>
            </a:r>
          </a:p>
          <a:p>
            <a:r>
              <a:rPr lang="en-GB" dirty="0" err="1"/>
              <a:t>to_string</a:t>
            </a:r>
            <a:r>
              <a:rPr lang="en-GB" dirty="0"/>
              <a:t>()</a:t>
            </a:r>
          </a:p>
        </p:txBody>
      </p:sp>
      <p:pic>
        <p:nvPicPr>
          <p:cNvPr id="2050" name="Picture 2" descr="Image result for dungeons and dragons">
            <a:extLst>
              <a:ext uri="{FF2B5EF4-FFF2-40B4-BE49-F238E27FC236}">
                <a16:creationId xmlns:a16="http://schemas.microsoft.com/office/drawing/2014/main" id="{8E5E401A-486F-403B-92F8-CF53A1A4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t="3144"/>
          <a:stretch/>
        </p:blipFill>
        <p:spPr bwMode="auto">
          <a:xfrm>
            <a:off x="8530225" y="3883068"/>
            <a:ext cx="3949874" cy="308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5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9194-4E69-4893-B12E-B8237A85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1EC5-F913-4E36-B2EE-6136CC60B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throw − A program throws an exception when a problem shows up. This is done using a throw keyword.</a:t>
            </a:r>
          </a:p>
          <a:p>
            <a:r>
              <a:rPr lang="en-GB" sz="2800" dirty="0"/>
              <a:t>catch 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GB" sz="2800" dirty="0"/>
              <a:t>try − A try block identifies a block of code for which particular exceptions will be activated. It's followed by one or more catch blocks.</a:t>
            </a:r>
          </a:p>
        </p:txBody>
      </p:sp>
    </p:spTree>
    <p:extLst>
      <p:ext uri="{BB962C8B-B14F-4D97-AF65-F5344CB8AC3E}">
        <p14:creationId xmlns:p14="http://schemas.microsoft.com/office/powerpoint/2010/main" val="54968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D2E-0BDA-4A13-9ABE-235C013F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1696-A19A-4750-9EA9-4A16B6B7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92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Document with a title and paragraph of text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Title, three paragraphs of text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Title, three paragraphs, each with a sub title (h2 or h3)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Head with title and meta data, title, paragraphs with text, some of which is bold, italic, bold AND italic.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="my-css-file.css“/&gt;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Lists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B086B-8037-4AC0-815B-D948DFA1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880" y="0"/>
            <a:ext cx="3264120" cy="31466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9FE94D-9D1C-40CD-9859-A05664FB09F5}"/>
              </a:ext>
            </a:extLst>
          </p:cNvPr>
          <p:cNvSpPr/>
          <p:nvPr/>
        </p:nvSpPr>
        <p:spPr>
          <a:xfrm>
            <a:off x="6488482" y="4935255"/>
            <a:ext cx="1102291" cy="688931"/>
          </a:xfrm>
          <a:prstGeom prst="ellipse">
            <a:avLst/>
          </a:pr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7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lmprogramming.com/images/virtual-dom/html-to-dom-ma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2" y="570729"/>
            <a:ext cx="1141095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1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38E144-8FC0-4DD0-8EFE-9676C067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7" y="2097088"/>
            <a:ext cx="1098241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29E300-1396-47AB-BAA6-387E9CCB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1" y="1566982"/>
            <a:ext cx="11705238" cy="36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BE3EE-646E-4FC9-A9DB-07500ED0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" y="1628384"/>
            <a:ext cx="11948196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D53-4F1B-4CAC-913B-CB6F88E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revision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FACA-DAC2-483D-87CE-C2957728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the spec</a:t>
            </a:r>
          </a:p>
          <a:p>
            <a:r>
              <a:rPr lang="en-GB" dirty="0"/>
              <a:t>What do you need to revise?</a:t>
            </a:r>
          </a:p>
          <a:p>
            <a:r>
              <a:rPr lang="en-GB" dirty="0"/>
              <a:t>Swap with someone</a:t>
            </a:r>
          </a:p>
          <a:p>
            <a:r>
              <a:rPr lang="en-GB" dirty="0"/>
              <a:t>Write some questions</a:t>
            </a:r>
          </a:p>
        </p:txBody>
      </p:sp>
    </p:spTree>
    <p:extLst>
      <p:ext uri="{BB962C8B-B14F-4D97-AF65-F5344CB8AC3E}">
        <p14:creationId xmlns:p14="http://schemas.microsoft.com/office/powerpoint/2010/main" val="25314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9D9AB-6C6B-43B9-BC2F-54D6DA5C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22" y="0"/>
            <a:ext cx="4638412" cy="6639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81261-D5B3-4D73-878E-556535B6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91" y="4731599"/>
            <a:ext cx="4708618" cy="74276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CE85485-ABA0-444A-9D86-B07B7A667608}"/>
              </a:ext>
            </a:extLst>
          </p:cNvPr>
          <p:cNvSpPr/>
          <p:nvPr/>
        </p:nvSpPr>
        <p:spPr>
          <a:xfrm rot="482966">
            <a:off x="1977577" y="4177224"/>
            <a:ext cx="1576136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085A6-0D4B-4A74-A3F2-086C1F9F0E6F}"/>
              </a:ext>
            </a:extLst>
          </p:cNvPr>
          <p:cNvSpPr txBox="1"/>
          <p:nvPr/>
        </p:nvSpPr>
        <p:spPr>
          <a:xfrm>
            <a:off x="515740" y="3544615"/>
            <a:ext cx="22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Protected code is inside a try / catch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14A2-5C7C-4473-8FF2-E9371D752D9C}"/>
              </a:ext>
            </a:extLst>
          </p:cNvPr>
          <p:cNvSpPr txBox="1"/>
          <p:nvPr/>
        </p:nvSpPr>
        <p:spPr>
          <a:xfrm>
            <a:off x="5692657" y="6294395"/>
            <a:ext cx="649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https://repl.it/@JohnGlazebrook/try-catch-throw-exception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4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6BDCD-0E80-494B-A6EC-BE203C71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2" y="378286"/>
            <a:ext cx="6293001" cy="4542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B61C7-6617-45A4-8DC3-67185472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91" y="1695025"/>
            <a:ext cx="2740637" cy="13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E8A77-EF89-4B1B-BAAE-023AE126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77" y="639838"/>
            <a:ext cx="5684669" cy="4603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27F5-BA70-4658-8EB6-817C0861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60736"/>
            <a:ext cx="3402595" cy="101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734F4-576E-46B9-A8AF-5DDF60CB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284" cy="3923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4FB1-5210-4501-A3A0-6E0C704C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45" y="4577655"/>
            <a:ext cx="3233392" cy="14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0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734F4-576E-46B9-A8AF-5DDF60CB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284" cy="3923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4FB1-5210-4501-A3A0-6E0C704C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45" y="4577655"/>
            <a:ext cx="3233392" cy="1478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BAE9B-9DB9-4B61-8C46-1AA18FA30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32328"/>
            <a:ext cx="4903551" cy="12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4FB1-5210-4501-A3A0-6E0C704C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45" y="4577655"/>
            <a:ext cx="3233392" cy="1478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EC1CD-D13A-4842-BDBC-BF9A6BE8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5672118" cy="38140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C635456-4F9C-4FC0-B13A-120EECD884D7}"/>
              </a:ext>
            </a:extLst>
          </p:cNvPr>
          <p:cNvSpPr/>
          <p:nvPr/>
        </p:nvSpPr>
        <p:spPr>
          <a:xfrm rot="10800000">
            <a:off x="3188369" y="469230"/>
            <a:ext cx="2622884" cy="83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4B38-6DFA-4F7E-9D7E-88B35068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1" y="4112712"/>
            <a:ext cx="5992110" cy="2408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4FB1-5210-4501-A3A0-6E0C704C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45" y="4577655"/>
            <a:ext cx="3233392" cy="1478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EC1CD-D13A-4842-BDBC-BF9A6BE8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5672118" cy="38140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C635456-4F9C-4FC0-B13A-120EECD884D7}"/>
              </a:ext>
            </a:extLst>
          </p:cNvPr>
          <p:cNvSpPr/>
          <p:nvPr/>
        </p:nvSpPr>
        <p:spPr>
          <a:xfrm rot="10800000">
            <a:off x="3188369" y="469230"/>
            <a:ext cx="2622884" cy="83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E413F-5160-4B35-916D-B8C12B33F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645" y="1919035"/>
            <a:ext cx="3823349" cy="12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3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255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Rockwell</vt:lpstr>
      <vt:lpstr>Damask</vt:lpstr>
      <vt:lpstr>C++ 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exceptions</vt:lpstr>
      <vt:lpstr>PowerPoint Presentation</vt:lpstr>
      <vt:lpstr>PowerPoint Presentation</vt:lpstr>
      <vt:lpstr>PowerPoint Presentation</vt:lpstr>
      <vt:lpstr>Oo challenges</vt:lpstr>
      <vt:lpstr>HTML task list</vt:lpstr>
      <vt:lpstr>PowerPoint Presentation</vt:lpstr>
      <vt:lpstr>PowerPoint Presentation</vt:lpstr>
      <vt:lpstr>PowerPoint Presentation</vt:lpstr>
      <vt:lpstr>PowerPoint Presentation</vt:lpstr>
      <vt:lpstr>Create a revision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Revision</dc:title>
  <dc:creator>John Glazebrook</dc:creator>
  <cp:lastModifiedBy>John Glazebrook</cp:lastModifiedBy>
  <cp:revision>29</cp:revision>
  <dcterms:created xsi:type="dcterms:W3CDTF">2018-09-12T20:48:43Z</dcterms:created>
  <dcterms:modified xsi:type="dcterms:W3CDTF">2020-05-14T23:17:28Z</dcterms:modified>
</cp:coreProperties>
</file>