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8" r:id="rId4"/>
    <p:sldId id="269" r:id="rId5"/>
    <p:sldId id="262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113" autoAdjust="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EDDD1E8D-E3A4-434B-865A-D7AD12AF6991}"/>
    <pc:docChg chg="custSel modSld">
      <pc:chgData name="John Glazebrook" userId="0cee8e84-5584-4a59-8cd1-43182ebc90a0" providerId="ADAL" clId="{EDDD1E8D-E3A4-434B-865A-D7AD12AF6991}" dt="2021-11-02T10:10:41.555" v="14" actId="478"/>
      <pc:docMkLst>
        <pc:docMk/>
      </pc:docMkLst>
      <pc:sldChg chg="delSp modSp mod">
        <pc:chgData name="John Glazebrook" userId="0cee8e84-5584-4a59-8cd1-43182ebc90a0" providerId="ADAL" clId="{EDDD1E8D-E3A4-434B-865A-D7AD12AF6991}" dt="2021-11-02T10:05:42.550" v="13" actId="403"/>
        <pc:sldMkLst>
          <pc:docMk/>
          <pc:sldMk cId="3753509169" sldId="258"/>
        </pc:sldMkLst>
        <pc:spChg chg="del">
          <ac:chgData name="John Glazebrook" userId="0cee8e84-5584-4a59-8cd1-43182ebc90a0" providerId="ADAL" clId="{EDDD1E8D-E3A4-434B-865A-D7AD12AF6991}" dt="2021-11-02T09:59:42.384" v="10" actId="478"/>
          <ac:spMkLst>
            <pc:docMk/>
            <pc:sldMk cId="3753509169" sldId="258"/>
            <ac:spMk id="2" creationId="{7E99E059-B0BE-4E1F-9B23-938F995765C1}"/>
          </ac:spMkLst>
        </pc:spChg>
        <pc:spChg chg="mod">
          <ac:chgData name="John Glazebrook" userId="0cee8e84-5584-4a59-8cd1-43182ebc90a0" providerId="ADAL" clId="{EDDD1E8D-E3A4-434B-865A-D7AD12AF6991}" dt="2021-11-02T10:05:42.550" v="13" actId="403"/>
          <ac:spMkLst>
            <pc:docMk/>
            <pc:sldMk cId="3753509169" sldId="258"/>
            <ac:spMk id="3" creationId="{6D8DF2B0-BE21-4D0B-A821-A95C41E094CD}"/>
          </ac:spMkLst>
        </pc:spChg>
      </pc:sldChg>
      <pc:sldChg chg="delSp mod">
        <pc:chgData name="John Glazebrook" userId="0cee8e84-5584-4a59-8cd1-43182ebc90a0" providerId="ADAL" clId="{EDDD1E8D-E3A4-434B-865A-D7AD12AF6991}" dt="2021-11-02T10:10:41.555" v="14" actId="478"/>
        <pc:sldMkLst>
          <pc:docMk/>
          <pc:sldMk cId="1854458463" sldId="265"/>
        </pc:sldMkLst>
        <pc:spChg chg="del">
          <ac:chgData name="John Glazebrook" userId="0cee8e84-5584-4a59-8cd1-43182ebc90a0" providerId="ADAL" clId="{EDDD1E8D-E3A4-434B-865A-D7AD12AF6991}" dt="2021-11-02T10:10:41.555" v="14" actId="478"/>
          <ac:spMkLst>
            <pc:docMk/>
            <pc:sldMk cId="1854458463" sldId="265"/>
            <ac:spMk id="2" creationId="{BAAEA794-2A23-4669-AFF1-5A014587D9C8}"/>
          </ac:spMkLst>
        </pc:spChg>
      </pc:sldChg>
      <pc:sldChg chg="delSp modSp mod">
        <pc:chgData name="John Glazebrook" userId="0cee8e84-5584-4a59-8cd1-43182ebc90a0" providerId="ADAL" clId="{EDDD1E8D-E3A4-434B-865A-D7AD12AF6991}" dt="2021-11-01T10:01:04.407" v="9" actId="27636"/>
        <pc:sldMkLst>
          <pc:docMk/>
          <pc:sldMk cId="3388742655" sldId="266"/>
        </pc:sldMkLst>
        <pc:spChg chg="del">
          <ac:chgData name="John Glazebrook" userId="0cee8e84-5584-4a59-8cd1-43182ebc90a0" providerId="ADAL" clId="{EDDD1E8D-E3A4-434B-865A-D7AD12AF6991}" dt="2021-11-01T10:00:53.768" v="0" actId="478"/>
          <ac:spMkLst>
            <pc:docMk/>
            <pc:sldMk cId="3388742655" sldId="266"/>
            <ac:spMk id="2" creationId="{D77E7CEA-BE34-4D62-85C2-83EB87E07CC8}"/>
          </ac:spMkLst>
        </pc:spChg>
        <pc:spChg chg="mod">
          <ac:chgData name="John Glazebrook" userId="0cee8e84-5584-4a59-8cd1-43182ebc90a0" providerId="ADAL" clId="{EDDD1E8D-E3A4-434B-865A-D7AD12AF6991}" dt="2021-11-01T10:01:04.407" v="9" actId="27636"/>
          <ac:spMkLst>
            <pc:docMk/>
            <pc:sldMk cId="3388742655" sldId="266"/>
            <ac:spMk id="3" creationId="{CAF08FDA-8EC6-4679-B58B-AEF7DC2432A3}"/>
          </ac:spMkLst>
        </pc:spChg>
      </pc:sldChg>
    </pc:docChg>
  </pc:docChgLst>
  <pc:docChgLst>
    <pc:chgData name="John Glazebrook" userId="0cee8e84-5584-4a59-8cd1-43182ebc90a0" providerId="ADAL" clId="{F3C6069E-3E8B-4768-A6EA-D6417E081A7F}"/>
    <pc:docChg chg="custSel delSld modSld">
      <pc:chgData name="John Glazebrook" userId="0cee8e84-5584-4a59-8cd1-43182ebc90a0" providerId="ADAL" clId="{F3C6069E-3E8B-4768-A6EA-D6417E081A7F}" dt="2021-10-22T13:58:09.498" v="87" actId="403"/>
      <pc:docMkLst>
        <pc:docMk/>
      </pc:docMkLst>
      <pc:sldChg chg="modSp mod">
        <pc:chgData name="John Glazebrook" userId="0cee8e84-5584-4a59-8cd1-43182ebc90a0" providerId="ADAL" clId="{F3C6069E-3E8B-4768-A6EA-D6417E081A7F}" dt="2021-10-22T13:57:46.421" v="80" actId="403"/>
        <pc:sldMkLst>
          <pc:docMk/>
          <pc:sldMk cId="3979306826" sldId="259"/>
        </pc:sldMkLst>
        <pc:spChg chg="mod">
          <ac:chgData name="John Glazebrook" userId="0cee8e84-5584-4a59-8cd1-43182ebc90a0" providerId="ADAL" clId="{F3C6069E-3E8B-4768-A6EA-D6417E081A7F}" dt="2021-10-22T13:57:04.610" v="14" actId="20577"/>
          <ac:spMkLst>
            <pc:docMk/>
            <pc:sldMk cId="3979306826" sldId="259"/>
            <ac:spMk id="2" creationId="{1C353A36-13AF-4371-9844-19CAF2856C7F}"/>
          </ac:spMkLst>
        </pc:spChg>
        <pc:spChg chg="mod">
          <ac:chgData name="John Glazebrook" userId="0cee8e84-5584-4a59-8cd1-43182ebc90a0" providerId="ADAL" clId="{F3C6069E-3E8B-4768-A6EA-D6417E081A7F}" dt="2021-10-22T13:57:46.421" v="80" actId="403"/>
          <ac:spMkLst>
            <pc:docMk/>
            <pc:sldMk cId="3979306826" sldId="259"/>
            <ac:spMk id="3" creationId="{6245D04C-2E0C-4AF9-BAE9-467A8C21D475}"/>
          </ac:spMkLst>
        </pc:spChg>
      </pc:sldChg>
      <pc:sldChg chg="del">
        <pc:chgData name="John Glazebrook" userId="0cee8e84-5584-4a59-8cd1-43182ebc90a0" providerId="ADAL" clId="{F3C6069E-3E8B-4768-A6EA-D6417E081A7F}" dt="2021-10-22T13:57:49.924" v="81" actId="47"/>
        <pc:sldMkLst>
          <pc:docMk/>
          <pc:sldMk cId="2465219383" sldId="260"/>
        </pc:sldMkLst>
      </pc:sldChg>
      <pc:sldChg chg="del">
        <pc:chgData name="John Glazebrook" userId="0cee8e84-5584-4a59-8cd1-43182ebc90a0" providerId="ADAL" clId="{F3C6069E-3E8B-4768-A6EA-D6417E081A7F}" dt="2021-10-22T13:57:51.713" v="82" actId="47"/>
        <pc:sldMkLst>
          <pc:docMk/>
          <pc:sldMk cId="3085216144" sldId="261"/>
        </pc:sldMkLst>
      </pc:sldChg>
      <pc:sldChg chg="modSp mod">
        <pc:chgData name="John Glazebrook" userId="0cee8e84-5584-4a59-8cd1-43182ebc90a0" providerId="ADAL" clId="{F3C6069E-3E8B-4768-A6EA-D6417E081A7F}" dt="2021-10-22T13:58:09.498" v="87" actId="403"/>
        <pc:sldMkLst>
          <pc:docMk/>
          <pc:sldMk cId="3107936501" sldId="262"/>
        </pc:sldMkLst>
        <pc:spChg chg="mod">
          <ac:chgData name="John Glazebrook" userId="0cee8e84-5584-4a59-8cd1-43182ebc90a0" providerId="ADAL" clId="{F3C6069E-3E8B-4768-A6EA-D6417E081A7F}" dt="2021-10-22T13:58:09.498" v="87" actId="403"/>
          <ac:spMkLst>
            <pc:docMk/>
            <pc:sldMk cId="3107936501" sldId="262"/>
            <ac:spMk id="3" creationId="{C07964D0-6878-40F5-8D94-047A91CBE725}"/>
          </ac:spMkLst>
        </pc:spChg>
      </pc:sldChg>
      <pc:sldChg chg="del">
        <pc:chgData name="John Glazebrook" userId="0cee8e84-5584-4a59-8cd1-43182ebc90a0" providerId="ADAL" clId="{F3C6069E-3E8B-4768-A6EA-D6417E081A7F}" dt="2021-10-22T13:58:01.023" v="83" actId="47"/>
        <pc:sldMkLst>
          <pc:docMk/>
          <pc:sldMk cId="1272922418" sldId="263"/>
        </pc:sldMkLst>
      </pc:sldChg>
      <pc:sldChg chg="del">
        <pc:chgData name="John Glazebrook" userId="0cee8e84-5584-4a59-8cd1-43182ebc90a0" providerId="ADAL" clId="{F3C6069E-3E8B-4768-A6EA-D6417E081A7F}" dt="2021-10-22T13:58:02.544" v="84" actId="47"/>
        <pc:sldMkLst>
          <pc:docMk/>
          <pc:sldMk cId="1101082533" sldId="264"/>
        </pc:sldMkLst>
      </pc:sldChg>
      <pc:sldChg chg="modSp mod">
        <pc:chgData name="John Glazebrook" userId="0cee8e84-5584-4a59-8cd1-43182ebc90a0" providerId="ADAL" clId="{F3C6069E-3E8B-4768-A6EA-D6417E081A7F}" dt="2021-10-22T13:56:04.019" v="1" actId="403"/>
        <pc:sldMkLst>
          <pc:docMk/>
          <pc:sldMk cId="1854458463" sldId="265"/>
        </pc:sldMkLst>
        <pc:spChg chg="mod">
          <ac:chgData name="John Glazebrook" userId="0cee8e84-5584-4a59-8cd1-43182ebc90a0" providerId="ADAL" clId="{F3C6069E-3E8B-4768-A6EA-D6417E081A7F}" dt="2021-10-22T13:56:04.019" v="1" actId="403"/>
          <ac:spMkLst>
            <pc:docMk/>
            <pc:sldMk cId="1854458463" sldId="265"/>
            <ac:spMk id="3" creationId="{231FD839-2EB0-44F8-8A6D-906BB50A80C0}"/>
          </ac:spMkLst>
        </pc:spChg>
      </pc:sldChg>
      <pc:sldChg chg="modSp mod">
        <pc:chgData name="John Glazebrook" userId="0cee8e84-5584-4a59-8cd1-43182ebc90a0" providerId="ADAL" clId="{F3C6069E-3E8B-4768-A6EA-D6417E081A7F}" dt="2021-10-22T13:56:12.364" v="2" actId="20577"/>
        <pc:sldMkLst>
          <pc:docMk/>
          <pc:sldMk cId="3388742655" sldId="266"/>
        </pc:sldMkLst>
        <pc:spChg chg="mod">
          <ac:chgData name="John Glazebrook" userId="0cee8e84-5584-4a59-8cd1-43182ebc90a0" providerId="ADAL" clId="{F3C6069E-3E8B-4768-A6EA-D6417E081A7F}" dt="2021-10-22T13:56:12.364" v="2" actId="20577"/>
          <ac:spMkLst>
            <pc:docMk/>
            <pc:sldMk cId="3388742655" sldId="266"/>
            <ac:spMk id="3" creationId="{CAF08FDA-8EC6-4679-B58B-AEF7DC2432A3}"/>
          </ac:spMkLst>
        </pc:spChg>
      </pc:sldChg>
      <pc:sldChg chg="del">
        <pc:chgData name="John Glazebrook" userId="0cee8e84-5584-4a59-8cd1-43182ebc90a0" providerId="ADAL" clId="{F3C6069E-3E8B-4768-A6EA-D6417E081A7F}" dt="2021-10-22T13:58:04.803" v="85" actId="47"/>
        <pc:sldMkLst>
          <pc:docMk/>
          <pc:sldMk cId="2548827694" sldId="268"/>
        </pc:sldMkLst>
      </pc:sldChg>
    </pc:docChg>
  </pc:docChgLst>
  <pc:docChgLst>
    <pc:chgData name="John Glazebrook" userId="0cee8e84-5584-4a59-8cd1-43182ebc90a0" providerId="ADAL" clId="{5C3CA6A1-7A98-400C-B112-16D94305FBDC}"/>
    <pc:docChg chg="custSel delSld modSld">
      <pc:chgData name="John Glazebrook" userId="0cee8e84-5584-4a59-8cd1-43182ebc90a0" providerId="ADAL" clId="{5C3CA6A1-7A98-400C-B112-16D94305FBDC}" dt="2022-05-03T13:23:29.986" v="21" actId="1076"/>
      <pc:docMkLst>
        <pc:docMk/>
      </pc:docMkLst>
      <pc:sldChg chg="del">
        <pc:chgData name="John Glazebrook" userId="0cee8e84-5584-4a59-8cd1-43182ebc90a0" providerId="ADAL" clId="{5C3CA6A1-7A98-400C-B112-16D94305FBDC}" dt="2022-04-26T13:24:37.100" v="0" actId="47"/>
        <pc:sldMkLst>
          <pc:docMk/>
          <pc:sldMk cId="3851260666" sldId="257"/>
        </pc:sldMkLst>
      </pc:sldChg>
      <pc:sldChg chg="del">
        <pc:chgData name="John Glazebrook" userId="0cee8e84-5584-4a59-8cd1-43182ebc90a0" providerId="ADAL" clId="{5C3CA6A1-7A98-400C-B112-16D94305FBDC}" dt="2022-04-26T13:24:37.685" v="1" actId="47"/>
        <pc:sldMkLst>
          <pc:docMk/>
          <pc:sldMk cId="3753509169" sldId="258"/>
        </pc:sldMkLst>
      </pc:sldChg>
      <pc:sldChg chg="modSp mod">
        <pc:chgData name="John Glazebrook" userId="0cee8e84-5584-4a59-8cd1-43182ebc90a0" providerId="ADAL" clId="{5C3CA6A1-7A98-400C-B112-16D94305FBDC}" dt="2022-04-26T13:24:50.382" v="6" actId="6549"/>
        <pc:sldMkLst>
          <pc:docMk/>
          <pc:sldMk cId="3979306826" sldId="259"/>
        </pc:sldMkLst>
        <pc:spChg chg="mod">
          <ac:chgData name="John Glazebrook" userId="0cee8e84-5584-4a59-8cd1-43182ebc90a0" providerId="ADAL" clId="{5C3CA6A1-7A98-400C-B112-16D94305FBDC}" dt="2022-04-26T13:24:50.382" v="6" actId="6549"/>
          <ac:spMkLst>
            <pc:docMk/>
            <pc:sldMk cId="3979306826" sldId="259"/>
            <ac:spMk id="2" creationId="{1C353A36-13AF-4371-9844-19CAF2856C7F}"/>
          </ac:spMkLst>
        </pc:spChg>
      </pc:sldChg>
      <pc:sldChg chg="del">
        <pc:chgData name="John Glazebrook" userId="0cee8e84-5584-4a59-8cd1-43182ebc90a0" providerId="ADAL" clId="{5C3CA6A1-7A98-400C-B112-16D94305FBDC}" dt="2022-04-26T13:24:44.713" v="2" actId="47"/>
        <pc:sldMkLst>
          <pc:docMk/>
          <pc:sldMk cId="3388742655" sldId="266"/>
        </pc:sldMkLst>
      </pc:sldChg>
      <pc:sldChg chg="del">
        <pc:chgData name="John Glazebrook" userId="0cee8e84-5584-4a59-8cd1-43182ebc90a0" providerId="ADAL" clId="{5C3CA6A1-7A98-400C-B112-16D94305FBDC}" dt="2022-04-26T13:24:46.335" v="3" actId="47"/>
        <pc:sldMkLst>
          <pc:docMk/>
          <pc:sldMk cId="2891516131" sldId="267"/>
        </pc:sldMkLst>
      </pc:sldChg>
      <pc:sldChg chg="modSp mod">
        <pc:chgData name="John Glazebrook" userId="0cee8e84-5584-4a59-8cd1-43182ebc90a0" providerId="ADAL" clId="{5C3CA6A1-7A98-400C-B112-16D94305FBDC}" dt="2022-04-26T13:24:59.630" v="16" actId="20577"/>
        <pc:sldMkLst>
          <pc:docMk/>
          <pc:sldMk cId="21947877" sldId="269"/>
        </pc:sldMkLst>
        <pc:spChg chg="mod">
          <ac:chgData name="John Glazebrook" userId="0cee8e84-5584-4a59-8cd1-43182ebc90a0" providerId="ADAL" clId="{5C3CA6A1-7A98-400C-B112-16D94305FBDC}" dt="2022-04-26T13:24:59.630" v="16" actId="20577"/>
          <ac:spMkLst>
            <pc:docMk/>
            <pc:sldMk cId="21947877" sldId="269"/>
            <ac:spMk id="2" creationId="{15B5874B-0809-4946-9A98-D824467A9691}"/>
          </ac:spMkLst>
        </pc:spChg>
      </pc:sldChg>
      <pc:sldChg chg="modSp mod">
        <pc:chgData name="John Glazebrook" userId="0cee8e84-5584-4a59-8cd1-43182ebc90a0" providerId="ADAL" clId="{5C3CA6A1-7A98-400C-B112-16D94305FBDC}" dt="2022-05-03T13:23:29.986" v="21" actId="1076"/>
        <pc:sldMkLst>
          <pc:docMk/>
          <pc:sldMk cId="401287773" sldId="271"/>
        </pc:sldMkLst>
        <pc:spChg chg="mod">
          <ac:chgData name="John Glazebrook" userId="0cee8e84-5584-4a59-8cd1-43182ebc90a0" providerId="ADAL" clId="{5C3CA6A1-7A98-400C-B112-16D94305FBDC}" dt="2022-05-03T13:23:29.986" v="21" actId="1076"/>
          <ac:spMkLst>
            <pc:docMk/>
            <pc:sldMk cId="401287773" sldId="271"/>
            <ac:spMk id="6" creationId="{056EB528-FC93-47EC-A83D-281E0B631317}"/>
          </ac:spMkLst>
        </pc:spChg>
        <pc:spChg chg="mod">
          <ac:chgData name="John Glazebrook" userId="0cee8e84-5584-4a59-8cd1-43182ebc90a0" providerId="ADAL" clId="{5C3CA6A1-7A98-400C-B112-16D94305FBDC}" dt="2022-05-03T13:23:15.609" v="18" actId="1076"/>
          <ac:spMkLst>
            <pc:docMk/>
            <pc:sldMk cId="401287773" sldId="271"/>
            <ac:spMk id="9" creationId="{AFFCF097-63BD-4E09-B756-F581381D9253}"/>
          </ac:spMkLst>
        </pc:spChg>
        <pc:picChg chg="mod">
          <ac:chgData name="John Glazebrook" userId="0cee8e84-5584-4a59-8cd1-43182ebc90a0" providerId="ADAL" clId="{5C3CA6A1-7A98-400C-B112-16D94305FBDC}" dt="2022-05-03T13:23:27.743" v="20" actId="14100"/>
          <ac:picMkLst>
            <pc:docMk/>
            <pc:sldMk cId="401287773" sldId="271"/>
            <ac:picMk id="5" creationId="{C610D4D0-D07D-473C-AF27-90056DE595F8}"/>
          </ac:picMkLst>
        </pc:picChg>
        <pc:picChg chg="mod">
          <ac:chgData name="John Glazebrook" userId="0cee8e84-5584-4a59-8cd1-43182ebc90a0" providerId="ADAL" clId="{5C3CA6A1-7A98-400C-B112-16D94305FBDC}" dt="2022-05-03T13:23:12.827" v="17" actId="14100"/>
          <ac:picMkLst>
            <pc:docMk/>
            <pc:sldMk cId="401287773" sldId="271"/>
            <ac:picMk id="8" creationId="{7D2347C3-C523-4DE2-8B7D-1CDCB5662525}"/>
          </ac:picMkLst>
        </pc:picChg>
      </pc:sldChg>
    </pc:docChg>
  </pc:docChgLst>
  <pc:docChgLst>
    <pc:chgData name="John Glazebrook" userId="0cee8e84-5584-4a59-8cd1-43182ebc90a0" providerId="ADAL" clId="{1F1E93FD-904D-48E3-BF33-78A86CE45020}"/>
    <pc:docChg chg="undo custSel addSld modSld">
      <pc:chgData name="John Glazebrook" userId="0cee8e84-5584-4a59-8cd1-43182ebc90a0" providerId="ADAL" clId="{1F1E93FD-904D-48E3-BF33-78A86CE45020}" dt="2021-10-28T11:17:48.854" v="594" actId="113"/>
      <pc:docMkLst>
        <pc:docMk/>
      </pc:docMkLst>
      <pc:sldChg chg="modSp mod">
        <pc:chgData name="John Glazebrook" userId="0cee8e84-5584-4a59-8cd1-43182ebc90a0" providerId="ADAL" clId="{1F1E93FD-904D-48E3-BF33-78A86CE45020}" dt="2021-10-28T10:36:30.121" v="58" actId="21"/>
        <pc:sldMkLst>
          <pc:docMk/>
          <pc:sldMk cId="3979306826" sldId="259"/>
        </pc:sldMkLst>
        <pc:spChg chg="mod">
          <ac:chgData name="John Glazebrook" userId="0cee8e84-5584-4a59-8cd1-43182ebc90a0" providerId="ADAL" clId="{1F1E93FD-904D-48E3-BF33-78A86CE45020}" dt="2021-10-28T10:36:30.121" v="58" actId="21"/>
          <ac:spMkLst>
            <pc:docMk/>
            <pc:sldMk cId="3979306826" sldId="259"/>
            <ac:spMk id="3" creationId="{6245D04C-2E0C-4AF9-BAE9-467A8C21D475}"/>
          </ac:spMkLst>
        </pc:spChg>
      </pc:sldChg>
      <pc:sldChg chg="modSp mod">
        <pc:chgData name="John Glazebrook" userId="0cee8e84-5584-4a59-8cd1-43182ebc90a0" providerId="ADAL" clId="{1F1E93FD-904D-48E3-BF33-78A86CE45020}" dt="2021-10-28T10:41:16.756" v="334" actId="403"/>
        <pc:sldMkLst>
          <pc:docMk/>
          <pc:sldMk cId="3107936501" sldId="262"/>
        </pc:sldMkLst>
        <pc:spChg chg="mod">
          <ac:chgData name="John Glazebrook" userId="0cee8e84-5584-4a59-8cd1-43182ebc90a0" providerId="ADAL" clId="{1F1E93FD-904D-48E3-BF33-78A86CE45020}" dt="2021-10-28T10:41:16.756" v="334" actId="403"/>
          <ac:spMkLst>
            <pc:docMk/>
            <pc:sldMk cId="3107936501" sldId="262"/>
            <ac:spMk id="3" creationId="{C07964D0-6878-40F5-8D94-047A91CBE725}"/>
          </ac:spMkLst>
        </pc:spChg>
      </pc:sldChg>
      <pc:sldChg chg="addSp delSp modSp new mod">
        <pc:chgData name="John Glazebrook" userId="0cee8e84-5584-4a59-8cd1-43182ebc90a0" providerId="ADAL" clId="{1F1E93FD-904D-48E3-BF33-78A86CE45020}" dt="2021-10-28T10:40:13.811" v="207" actId="14100"/>
        <pc:sldMkLst>
          <pc:docMk/>
          <pc:sldMk cId="386111039" sldId="268"/>
        </pc:sldMkLst>
        <pc:spChg chg="mod">
          <ac:chgData name="John Glazebrook" userId="0cee8e84-5584-4a59-8cd1-43182ebc90a0" providerId="ADAL" clId="{1F1E93FD-904D-48E3-BF33-78A86CE45020}" dt="2021-10-28T10:37:02.529" v="69" actId="27636"/>
          <ac:spMkLst>
            <pc:docMk/>
            <pc:sldMk cId="386111039" sldId="268"/>
            <ac:spMk id="2" creationId="{8B3D176E-BCF3-42FF-B313-9CDE67048A85}"/>
          </ac:spMkLst>
        </pc:spChg>
        <pc:spChg chg="mod">
          <ac:chgData name="John Glazebrook" userId="0cee8e84-5584-4a59-8cd1-43182ebc90a0" providerId="ADAL" clId="{1F1E93FD-904D-48E3-BF33-78A86CE45020}" dt="2021-10-28T10:38:23.185" v="192" actId="20577"/>
          <ac:spMkLst>
            <pc:docMk/>
            <pc:sldMk cId="386111039" sldId="268"/>
            <ac:spMk id="3" creationId="{612C5E45-E5A0-41AE-B2B9-9364057E0C4E}"/>
          </ac:spMkLst>
        </pc:spChg>
        <pc:spChg chg="add mod">
          <ac:chgData name="John Glazebrook" userId="0cee8e84-5584-4a59-8cd1-43182ebc90a0" providerId="ADAL" clId="{1F1E93FD-904D-48E3-BF33-78A86CE45020}" dt="2021-10-28T10:40:00.096" v="200" actId="1076"/>
          <ac:spMkLst>
            <pc:docMk/>
            <pc:sldMk cId="386111039" sldId="268"/>
            <ac:spMk id="8" creationId="{58E43C55-F9D7-4572-AF90-7A1164745C7A}"/>
          </ac:spMkLst>
        </pc:spChg>
        <pc:spChg chg="add mod">
          <ac:chgData name="John Glazebrook" userId="0cee8e84-5584-4a59-8cd1-43182ebc90a0" providerId="ADAL" clId="{1F1E93FD-904D-48E3-BF33-78A86CE45020}" dt="2021-10-28T10:40:13.811" v="207" actId="14100"/>
          <ac:spMkLst>
            <pc:docMk/>
            <pc:sldMk cId="386111039" sldId="268"/>
            <ac:spMk id="11" creationId="{553B5A2D-5DA2-45BC-BE2D-00F5F52568BF}"/>
          </ac:spMkLst>
        </pc:spChg>
        <pc:picChg chg="add mod">
          <ac:chgData name="John Glazebrook" userId="0cee8e84-5584-4a59-8cd1-43182ebc90a0" providerId="ADAL" clId="{1F1E93FD-904D-48E3-BF33-78A86CE45020}" dt="2021-10-28T10:37:04.752" v="70" actId="1076"/>
          <ac:picMkLst>
            <pc:docMk/>
            <pc:sldMk cId="386111039" sldId="268"/>
            <ac:picMk id="5" creationId="{8EF2D969-9600-4886-A389-AA73D5574BF6}"/>
          </ac:picMkLst>
        </pc:picChg>
        <pc:picChg chg="add mod">
          <ac:chgData name="John Glazebrook" userId="0cee8e84-5584-4a59-8cd1-43182ebc90a0" providerId="ADAL" clId="{1F1E93FD-904D-48E3-BF33-78A86CE45020}" dt="2021-10-28T10:39:40.931" v="195" actId="1076"/>
          <ac:picMkLst>
            <pc:docMk/>
            <pc:sldMk cId="386111039" sldId="268"/>
            <ac:picMk id="7" creationId="{DB6144CE-C833-4E6C-8B23-F53E309C9E05}"/>
          </ac:picMkLst>
        </pc:picChg>
        <pc:picChg chg="add del">
          <ac:chgData name="John Glazebrook" userId="0cee8e84-5584-4a59-8cd1-43182ebc90a0" providerId="ADAL" clId="{1F1E93FD-904D-48E3-BF33-78A86CE45020}" dt="2021-10-28T10:40:02.916" v="202" actId="22"/>
          <ac:picMkLst>
            <pc:docMk/>
            <pc:sldMk cId="386111039" sldId="268"/>
            <ac:picMk id="10" creationId="{F4451358-5BE8-4515-9D1E-BA3F6B33AA2A}"/>
          </ac:picMkLst>
        </pc:picChg>
      </pc:sldChg>
      <pc:sldChg chg="modSp new mod">
        <pc:chgData name="John Glazebrook" userId="0cee8e84-5584-4a59-8cd1-43182ebc90a0" providerId="ADAL" clId="{1F1E93FD-904D-48E3-BF33-78A86CE45020}" dt="2021-10-28T10:41:09.358" v="332" actId="403"/>
        <pc:sldMkLst>
          <pc:docMk/>
          <pc:sldMk cId="21947877" sldId="269"/>
        </pc:sldMkLst>
        <pc:spChg chg="mod">
          <ac:chgData name="John Glazebrook" userId="0cee8e84-5584-4a59-8cd1-43182ebc90a0" providerId="ADAL" clId="{1F1E93FD-904D-48E3-BF33-78A86CE45020}" dt="2021-10-28T10:40:41.041" v="238" actId="20577"/>
          <ac:spMkLst>
            <pc:docMk/>
            <pc:sldMk cId="21947877" sldId="269"/>
            <ac:spMk id="2" creationId="{15B5874B-0809-4946-9A98-D824467A9691}"/>
          </ac:spMkLst>
        </pc:spChg>
        <pc:spChg chg="mod">
          <ac:chgData name="John Glazebrook" userId="0cee8e84-5584-4a59-8cd1-43182ebc90a0" providerId="ADAL" clId="{1F1E93FD-904D-48E3-BF33-78A86CE45020}" dt="2021-10-28T10:41:09.358" v="332" actId="403"/>
          <ac:spMkLst>
            <pc:docMk/>
            <pc:sldMk cId="21947877" sldId="269"/>
            <ac:spMk id="3" creationId="{29CE5C4D-C46E-463E-B85F-B06552AADFCE}"/>
          </ac:spMkLst>
        </pc:spChg>
      </pc:sldChg>
      <pc:sldChg chg="addSp delSp modSp new mod">
        <pc:chgData name="John Glazebrook" userId="0cee8e84-5584-4a59-8cd1-43182ebc90a0" providerId="ADAL" clId="{1F1E93FD-904D-48E3-BF33-78A86CE45020}" dt="2021-10-28T11:13:19.914" v="354" actId="1076"/>
        <pc:sldMkLst>
          <pc:docMk/>
          <pc:sldMk cId="2511755311" sldId="270"/>
        </pc:sldMkLst>
        <pc:spChg chg="del">
          <ac:chgData name="John Glazebrook" userId="0cee8e84-5584-4a59-8cd1-43182ebc90a0" providerId="ADAL" clId="{1F1E93FD-904D-48E3-BF33-78A86CE45020}" dt="2021-10-28T11:12:14.385" v="340" actId="478"/>
          <ac:spMkLst>
            <pc:docMk/>
            <pc:sldMk cId="2511755311" sldId="270"/>
            <ac:spMk id="2" creationId="{F34DEA6F-99B0-4402-9272-A60944FEC4A2}"/>
          </ac:spMkLst>
        </pc:spChg>
        <pc:spChg chg="del">
          <ac:chgData name="John Glazebrook" userId="0cee8e84-5584-4a59-8cd1-43182ebc90a0" providerId="ADAL" clId="{1F1E93FD-904D-48E3-BF33-78A86CE45020}" dt="2021-10-28T11:12:15.436" v="341" actId="478"/>
          <ac:spMkLst>
            <pc:docMk/>
            <pc:sldMk cId="2511755311" sldId="270"/>
            <ac:spMk id="3" creationId="{4CB37E5B-5B47-440A-AD24-49D82B3E99DF}"/>
          </ac:spMkLst>
        </pc:spChg>
        <pc:picChg chg="add del mod">
          <ac:chgData name="John Glazebrook" userId="0cee8e84-5584-4a59-8cd1-43182ebc90a0" providerId="ADAL" clId="{1F1E93FD-904D-48E3-BF33-78A86CE45020}" dt="2021-10-28T11:12:45.796" v="346" actId="478"/>
          <ac:picMkLst>
            <pc:docMk/>
            <pc:sldMk cId="2511755311" sldId="270"/>
            <ac:picMk id="5" creationId="{9599F41E-F7D6-4319-8090-E3D20DEB8C1F}"/>
          </ac:picMkLst>
        </pc:picChg>
        <pc:picChg chg="add del mod">
          <ac:chgData name="John Glazebrook" userId="0cee8e84-5584-4a59-8cd1-43182ebc90a0" providerId="ADAL" clId="{1F1E93FD-904D-48E3-BF33-78A86CE45020}" dt="2021-10-28T11:12:44.710" v="345" actId="478"/>
          <ac:picMkLst>
            <pc:docMk/>
            <pc:sldMk cId="2511755311" sldId="270"/>
            <ac:picMk id="7" creationId="{0F8FC8DB-CA42-41F8-B418-7A2CC1DAA40E}"/>
          </ac:picMkLst>
        </pc:picChg>
        <pc:picChg chg="add mod">
          <ac:chgData name="John Glazebrook" userId="0cee8e84-5584-4a59-8cd1-43182ebc90a0" providerId="ADAL" clId="{1F1E93FD-904D-48E3-BF33-78A86CE45020}" dt="2021-10-28T11:12:50.984" v="350" actId="1076"/>
          <ac:picMkLst>
            <pc:docMk/>
            <pc:sldMk cId="2511755311" sldId="270"/>
            <ac:picMk id="9" creationId="{8DB453CE-31B2-46C4-8329-7D26956B9F5C}"/>
          </ac:picMkLst>
        </pc:picChg>
        <pc:picChg chg="add mod">
          <ac:chgData name="John Glazebrook" userId="0cee8e84-5584-4a59-8cd1-43182ebc90a0" providerId="ADAL" clId="{1F1E93FD-904D-48E3-BF33-78A86CE45020}" dt="2021-10-28T11:13:19.914" v="354" actId="1076"/>
          <ac:picMkLst>
            <pc:docMk/>
            <pc:sldMk cId="2511755311" sldId="270"/>
            <ac:picMk id="11" creationId="{D2DF2E78-8B7B-4401-B587-BADA87947045}"/>
          </ac:picMkLst>
        </pc:picChg>
      </pc:sldChg>
      <pc:sldChg chg="addSp delSp modSp new mod">
        <pc:chgData name="John Glazebrook" userId="0cee8e84-5584-4a59-8cd1-43182ebc90a0" providerId="ADAL" clId="{1F1E93FD-904D-48E3-BF33-78A86CE45020}" dt="2021-10-28T11:15:06.163" v="370" actId="1076"/>
        <pc:sldMkLst>
          <pc:docMk/>
          <pc:sldMk cId="401287773" sldId="271"/>
        </pc:sldMkLst>
        <pc:spChg chg="add mod">
          <ac:chgData name="John Glazebrook" userId="0cee8e84-5584-4a59-8cd1-43182ebc90a0" providerId="ADAL" clId="{1F1E93FD-904D-48E3-BF33-78A86CE45020}" dt="2021-10-28T11:14:32.459" v="365" actId="1076"/>
          <ac:spMkLst>
            <pc:docMk/>
            <pc:sldMk cId="401287773" sldId="271"/>
            <ac:spMk id="6" creationId="{056EB528-FC93-47EC-A83D-281E0B631317}"/>
          </ac:spMkLst>
        </pc:spChg>
        <pc:spChg chg="add mod">
          <ac:chgData name="John Glazebrook" userId="0cee8e84-5584-4a59-8cd1-43182ebc90a0" providerId="ADAL" clId="{1F1E93FD-904D-48E3-BF33-78A86CE45020}" dt="2021-10-28T11:15:06.163" v="370" actId="1076"/>
          <ac:spMkLst>
            <pc:docMk/>
            <pc:sldMk cId="401287773" sldId="271"/>
            <ac:spMk id="9" creationId="{AFFCF097-63BD-4E09-B756-F581381D9253}"/>
          </ac:spMkLst>
        </pc:spChg>
        <pc:picChg chg="add del mod">
          <ac:chgData name="John Glazebrook" userId="0cee8e84-5584-4a59-8cd1-43182ebc90a0" providerId="ADAL" clId="{1F1E93FD-904D-48E3-BF33-78A86CE45020}" dt="2021-10-28T11:14:17.065" v="360" actId="478"/>
          <ac:picMkLst>
            <pc:docMk/>
            <pc:sldMk cId="401287773" sldId="271"/>
            <ac:picMk id="3" creationId="{9FB7DE37-40D2-4E5B-A5E0-3766A67D12EE}"/>
          </ac:picMkLst>
        </pc:picChg>
        <pc:picChg chg="add mod">
          <ac:chgData name="John Glazebrook" userId="0cee8e84-5584-4a59-8cd1-43182ebc90a0" providerId="ADAL" clId="{1F1E93FD-904D-48E3-BF33-78A86CE45020}" dt="2021-10-28T11:14:24.479" v="362" actId="1076"/>
          <ac:picMkLst>
            <pc:docMk/>
            <pc:sldMk cId="401287773" sldId="271"/>
            <ac:picMk id="5" creationId="{C610D4D0-D07D-473C-AF27-90056DE595F8}"/>
          </ac:picMkLst>
        </pc:picChg>
        <pc:picChg chg="add mod">
          <ac:chgData name="John Glazebrook" userId="0cee8e84-5584-4a59-8cd1-43182ebc90a0" providerId="ADAL" clId="{1F1E93FD-904D-48E3-BF33-78A86CE45020}" dt="2021-10-28T11:15:06.163" v="370" actId="1076"/>
          <ac:picMkLst>
            <pc:docMk/>
            <pc:sldMk cId="401287773" sldId="271"/>
            <ac:picMk id="8" creationId="{7D2347C3-C523-4DE2-8B7D-1CDCB5662525}"/>
          </ac:picMkLst>
        </pc:picChg>
      </pc:sldChg>
      <pc:sldChg chg="addSp modSp new mod">
        <pc:chgData name="John Glazebrook" userId="0cee8e84-5584-4a59-8cd1-43182ebc90a0" providerId="ADAL" clId="{1F1E93FD-904D-48E3-BF33-78A86CE45020}" dt="2021-10-28T11:16:02.668" v="377" actId="1076"/>
        <pc:sldMkLst>
          <pc:docMk/>
          <pc:sldMk cId="1100064424" sldId="272"/>
        </pc:sldMkLst>
        <pc:spChg chg="add mod">
          <ac:chgData name="John Glazebrook" userId="0cee8e84-5584-4a59-8cd1-43182ebc90a0" providerId="ADAL" clId="{1F1E93FD-904D-48E3-BF33-78A86CE45020}" dt="2021-10-28T11:15:57.835" v="374" actId="1076"/>
          <ac:spMkLst>
            <pc:docMk/>
            <pc:sldMk cId="1100064424" sldId="272"/>
            <ac:spMk id="4" creationId="{03A1AF56-3251-4B6E-85B1-169DD138200A}"/>
          </ac:spMkLst>
        </pc:spChg>
        <pc:spChg chg="add mod">
          <ac:chgData name="John Glazebrook" userId="0cee8e84-5584-4a59-8cd1-43182ebc90a0" providerId="ADAL" clId="{1F1E93FD-904D-48E3-BF33-78A86CE45020}" dt="2021-10-28T11:16:02.668" v="377" actId="1076"/>
          <ac:spMkLst>
            <pc:docMk/>
            <pc:sldMk cId="1100064424" sldId="272"/>
            <ac:spMk id="5" creationId="{DA91FF65-B3A4-4B38-96B6-559A3917B51D}"/>
          </ac:spMkLst>
        </pc:spChg>
        <pc:picChg chg="add">
          <ac:chgData name="John Glazebrook" userId="0cee8e84-5584-4a59-8cd1-43182ebc90a0" providerId="ADAL" clId="{1F1E93FD-904D-48E3-BF33-78A86CE45020}" dt="2021-10-28T11:15:50.722" v="372" actId="22"/>
          <ac:picMkLst>
            <pc:docMk/>
            <pc:sldMk cId="1100064424" sldId="272"/>
            <ac:picMk id="3" creationId="{2A48E4A0-2DDA-4048-A6F3-312ECE60728E}"/>
          </ac:picMkLst>
        </pc:picChg>
      </pc:sldChg>
      <pc:sldChg chg="modSp new mod">
        <pc:chgData name="John Glazebrook" userId="0cee8e84-5584-4a59-8cd1-43182ebc90a0" providerId="ADAL" clId="{1F1E93FD-904D-48E3-BF33-78A86CE45020}" dt="2021-10-28T11:17:48.854" v="594" actId="113"/>
        <pc:sldMkLst>
          <pc:docMk/>
          <pc:sldMk cId="3059459313" sldId="273"/>
        </pc:sldMkLst>
        <pc:spChg chg="mod">
          <ac:chgData name="John Glazebrook" userId="0cee8e84-5584-4a59-8cd1-43182ebc90a0" providerId="ADAL" clId="{1F1E93FD-904D-48E3-BF33-78A86CE45020}" dt="2021-10-28T11:16:44.976" v="387" actId="20577"/>
          <ac:spMkLst>
            <pc:docMk/>
            <pc:sldMk cId="3059459313" sldId="273"/>
            <ac:spMk id="2" creationId="{528D1697-C7C8-44F3-A812-E01329B0A508}"/>
          </ac:spMkLst>
        </pc:spChg>
        <pc:spChg chg="mod">
          <ac:chgData name="John Glazebrook" userId="0cee8e84-5584-4a59-8cd1-43182ebc90a0" providerId="ADAL" clId="{1F1E93FD-904D-48E3-BF33-78A86CE45020}" dt="2021-10-28T11:17:48.854" v="594" actId="113"/>
          <ac:spMkLst>
            <pc:docMk/>
            <pc:sldMk cId="3059459313" sldId="273"/>
            <ac:spMk id="3" creationId="{FFDBE9F9-AAC5-43F5-85DA-AC3AF93BACF9}"/>
          </ac:spMkLst>
        </pc:spChg>
      </pc:sldChg>
    </pc:docChg>
  </pc:docChgLst>
  <pc:docChgLst>
    <pc:chgData name="John Glazebrook" userId="0cee8e84-5584-4a59-8cd1-43182ebc90a0" providerId="ADAL" clId="{894E52DD-4B70-4B18-AA5C-4064E34BB56C}"/>
    <pc:docChg chg="undo custSel modSld">
      <pc:chgData name="John Glazebrook" userId="0cee8e84-5584-4a59-8cd1-43182ebc90a0" providerId="ADAL" clId="{894E52DD-4B70-4B18-AA5C-4064E34BB56C}" dt="2022-04-26T13:22:15.789" v="31" actId="403"/>
      <pc:docMkLst>
        <pc:docMk/>
      </pc:docMkLst>
      <pc:sldChg chg="modSp mod">
        <pc:chgData name="John Glazebrook" userId="0cee8e84-5584-4a59-8cd1-43182ebc90a0" providerId="ADAL" clId="{894E52DD-4B70-4B18-AA5C-4064E34BB56C}" dt="2022-04-26T13:22:15.789" v="31" actId="403"/>
        <pc:sldMkLst>
          <pc:docMk/>
          <pc:sldMk cId="3979306826" sldId="259"/>
        </pc:sldMkLst>
        <pc:spChg chg="mod">
          <ac:chgData name="John Glazebrook" userId="0cee8e84-5584-4a59-8cd1-43182ebc90a0" providerId="ADAL" clId="{894E52DD-4B70-4B18-AA5C-4064E34BB56C}" dt="2022-04-26T13:22:15.789" v="31" actId="403"/>
          <ac:spMkLst>
            <pc:docMk/>
            <pc:sldMk cId="3979306826" sldId="259"/>
            <ac:spMk id="3" creationId="{6245D04C-2E0C-4AF9-BAE9-467A8C21D475}"/>
          </ac:spMkLst>
        </pc:spChg>
      </pc:sldChg>
    </pc:docChg>
  </pc:docChgLst>
  <pc:docChgLst>
    <pc:chgData name="John Glazebrook" userId="0cee8e84-5584-4a59-8cd1-43182ebc90a0" providerId="ADAL" clId="{144B91C0-236D-4C46-900E-AE0A76185B8C}"/>
    <pc:docChg chg="undo custSel addSld delSld modSld">
      <pc:chgData name="John Glazebrook" userId="0cee8e84-5584-4a59-8cd1-43182ebc90a0" providerId="ADAL" clId="{144B91C0-236D-4C46-900E-AE0A76185B8C}" dt="2021-09-13T22:24:30.590" v="1483" actId="47"/>
      <pc:docMkLst>
        <pc:docMk/>
      </pc:docMkLst>
      <pc:sldChg chg="modSp new del">
        <pc:chgData name="John Glazebrook" userId="0cee8e84-5584-4a59-8cd1-43182ebc90a0" providerId="ADAL" clId="{144B91C0-236D-4C46-900E-AE0A76185B8C}" dt="2021-09-13T22:24:30.590" v="1483" actId="47"/>
        <pc:sldMkLst>
          <pc:docMk/>
          <pc:sldMk cId="3214889154" sldId="256"/>
        </pc:sldMkLst>
        <pc:spChg chg="mod">
          <ac:chgData name="John Glazebrook" userId="0cee8e84-5584-4a59-8cd1-43182ebc90a0" providerId="ADAL" clId="{144B91C0-236D-4C46-900E-AE0A76185B8C}" dt="2021-09-13T19:22:53.952" v="1"/>
          <ac:spMkLst>
            <pc:docMk/>
            <pc:sldMk cId="3214889154" sldId="256"/>
            <ac:spMk id="2" creationId="{404A6100-5BF2-4B0A-ADE3-8E7856EA7902}"/>
          </ac:spMkLst>
        </pc:spChg>
        <pc:spChg chg="mod">
          <ac:chgData name="John Glazebrook" userId="0cee8e84-5584-4a59-8cd1-43182ebc90a0" providerId="ADAL" clId="{144B91C0-236D-4C46-900E-AE0A76185B8C}" dt="2021-09-13T19:22:53.952" v="1"/>
          <ac:spMkLst>
            <pc:docMk/>
            <pc:sldMk cId="3214889154" sldId="256"/>
            <ac:spMk id="3" creationId="{C8573C1F-A0AF-40B5-B3AE-C425DC27BC81}"/>
          </ac:spMkLst>
        </pc:spChg>
      </pc:sldChg>
      <pc:sldChg chg="modSp new mod">
        <pc:chgData name="John Glazebrook" userId="0cee8e84-5584-4a59-8cd1-43182ebc90a0" providerId="ADAL" clId="{144B91C0-236D-4C46-900E-AE0A76185B8C}" dt="2021-09-13T19:23:40.096" v="102" actId="403"/>
        <pc:sldMkLst>
          <pc:docMk/>
          <pc:sldMk cId="3851260666" sldId="257"/>
        </pc:sldMkLst>
        <pc:spChg chg="mod">
          <ac:chgData name="John Glazebrook" userId="0cee8e84-5584-4a59-8cd1-43182ebc90a0" providerId="ADAL" clId="{144B91C0-236D-4C46-900E-AE0A76185B8C}" dt="2021-09-13T19:23:11.745" v="37" actId="20577"/>
          <ac:spMkLst>
            <pc:docMk/>
            <pc:sldMk cId="3851260666" sldId="257"/>
            <ac:spMk id="2" creationId="{93E59F86-1482-45EA-8148-8D4D614009D6}"/>
          </ac:spMkLst>
        </pc:spChg>
        <pc:spChg chg="mod">
          <ac:chgData name="John Glazebrook" userId="0cee8e84-5584-4a59-8cd1-43182ebc90a0" providerId="ADAL" clId="{144B91C0-236D-4C46-900E-AE0A76185B8C}" dt="2021-09-13T19:23:40.096" v="102" actId="403"/>
          <ac:spMkLst>
            <pc:docMk/>
            <pc:sldMk cId="3851260666" sldId="257"/>
            <ac:spMk id="3" creationId="{7204F421-4062-4C9B-9934-23E895B3DCBA}"/>
          </ac:spMkLst>
        </pc:spChg>
      </pc:sldChg>
      <pc:sldChg chg="modSp new mod">
        <pc:chgData name="John Glazebrook" userId="0cee8e84-5584-4a59-8cd1-43182ebc90a0" providerId="ADAL" clId="{144B91C0-236D-4C46-900E-AE0A76185B8C}" dt="2021-09-13T19:24:04.514" v="145" actId="20577"/>
        <pc:sldMkLst>
          <pc:docMk/>
          <pc:sldMk cId="3753509169" sldId="258"/>
        </pc:sldMkLst>
        <pc:spChg chg="mod">
          <ac:chgData name="John Glazebrook" userId="0cee8e84-5584-4a59-8cd1-43182ebc90a0" providerId="ADAL" clId="{144B91C0-236D-4C46-900E-AE0A76185B8C}" dt="2021-09-13T19:24:04.514" v="145" actId="20577"/>
          <ac:spMkLst>
            <pc:docMk/>
            <pc:sldMk cId="3753509169" sldId="258"/>
            <ac:spMk id="3" creationId="{6D8DF2B0-BE21-4D0B-A821-A95C41E094CD}"/>
          </ac:spMkLst>
        </pc:spChg>
      </pc:sldChg>
      <pc:sldChg chg="modSp new mod">
        <pc:chgData name="John Glazebrook" userId="0cee8e84-5584-4a59-8cd1-43182ebc90a0" providerId="ADAL" clId="{144B91C0-236D-4C46-900E-AE0A76185B8C}" dt="2021-09-13T19:25:01.724" v="239" actId="20577"/>
        <pc:sldMkLst>
          <pc:docMk/>
          <pc:sldMk cId="3979306826" sldId="259"/>
        </pc:sldMkLst>
        <pc:spChg chg="mod">
          <ac:chgData name="John Glazebrook" userId="0cee8e84-5584-4a59-8cd1-43182ebc90a0" providerId="ADAL" clId="{144B91C0-236D-4C46-900E-AE0A76185B8C}" dt="2021-09-13T19:24:10.775" v="150" actId="20577"/>
          <ac:spMkLst>
            <pc:docMk/>
            <pc:sldMk cId="3979306826" sldId="259"/>
            <ac:spMk id="2" creationId="{1C353A36-13AF-4371-9844-19CAF2856C7F}"/>
          </ac:spMkLst>
        </pc:spChg>
        <pc:spChg chg="mod">
          <ac:chgData name="John Glazebrook" userId="0cee8e84-5584-4a59-8cd1-43182ebc90a0" providerId="ADAL" clId="{144B91C0-236D-4C46-900E-AE0A76185B8C}" dt="2021-09-13T19:25:01.724" v="239" actId="20577"/>
          <ac:spMkLst>
            <pc:docMk/>
            <pc:sldMk cId="3979306826" sldId="259"/>
            <ac:spMk id="3" creationId="{6245D04C-2E0C-4AF9-BAE9-467A8C21D475}"/>
          </ac:spMkLst>
        </pc:spChg>
      </pc:sldChg>
      <pc:sldChg chg="modSp new mod">
        <pc:chgData name="John Glazebrook" userId="0cee8e84-5584-4a59-8cd1-43182ebc90a0" providerId="ADAL" clId="{144B91C0-236D-4C46-900E-AE0A76185B8C}" dt="2021-09-13T19:26:36.924" v="254" actId="20577"/>
        <pc:sldMkLst>
          <pc:docMk/>
          <pc:sldMk cId="2465219383" sldId="260"/>
        </pc:sldMkLst>
        <pc:spChg chg="mod">
          <ac:chgData name="John Glazebrook" userId="0cee8e84-5584-4a59-8cd1-43182ebc90a0" providerId="ADAL" clId="{144B91C0-236D-4C46-900E-AE0A76185B8C}" dt="2021-09-13T19:26:24.637" v="242" actId="20577"/>
          <ac:spMkLst>
            <pc:docMk/>
            <pc:sldMk cId="2465219383" sldId="260"/>
            <ac:spMk id="2" creationId="{CEEC05FE-4F51-4A9F-95A7-A72F811D080C}"/>
          </ac:spMkLst>
        </pc:spChg>
        <pc:spChg chg="mod">
          <ac:chgData name="John Glazebrook" userId="0cee8e84-5584-4a59-8cd1-43182ebc90a0" providerId="ADAL" clId="{144B91C0-236D-4C46-900E-AE0A76185B8C}" dt="2021-09-13T19:26:36.924" v="254" actId="20577"/>
          <ac:spMkLst>
            <pc:docMk/>
            <pc:sldMk cId="2465219383" sldId="260"/>
            <ac:spMk id="3" creationId="{681D510D-4C98-4FB0-921E-5E58C1631CA8}"/>
          </ac:spMkLst>
        </pc:spChg>
      </pc:sldChg>
      <pc:sldChg chg="modSp new mod">
        <pc:chgData name="John Glazebrook" userId="0cee8e84-5584-4a59-8cd1-43182ebc90a0" providerId="ADAL" clId="{144B91C0-236D-4C46-900E-AE0A76185B8C}" dt="2021-09-13T19:26:49.644" v="280" actId="20577"/>
        <pc:sldMkLst>
          <pc:docMk/>
          <pc:sldMk cId="3085216144" sldId="261"/>
        </pc:sldMkLst>
        <pc:spChg chg="mod">
          <ac:chgData name="John Glazebrook" userId="0cee8e84-5584-4a59-8cd1-43182ebc90a0" providerId="ADAL" clId="{144B91C0-236D-4C46-900E-AE0A76185B8C}" dt="2021-09-13T19:26:45.443" v="268" actId="20577"/>
          <ac:spMkLst>
            <pc:docMk/>
            <pc:sldMk cId="3085216144" sldId="261"/>
            <ac:spMk id="2" creationId="{35D62F39-410F-4F4F-83B2-CDBA2A1DB6E3}"/>
          </ac:spMkLst>
        </pc:spChg>
        <pc:spChg chg="mod">
          <ac:chgData name="John Glazebrook" userId="0cee8e84-5584-4a59-8cd1-43182ebc90a0" providerId="ADAL" clId="{144B91C0-236D-4C46-900E-AE0A76185B8C}" dt="2021-09-13T19:26:49.644" v="280" actId="20577"/>
          <ac:spMkLst>
            <pc:docMk/>
            <pc:sldMk cId="3085216144" sldId="261"/>
            <ac:spMk id="3" creationId="{F8FF0D93-43C2-4803-B02B-50FCD5ADACA2}"/>
          </ac:spMkLst>
        </pc:spChg>
      </pc:sldChg>
      <pc:sldChg chg="modSp new mod">
        <pc:chgData name="John Glazebrook" userId="0cee8e84-5584-4a59-8cd1-43182ebc90a0" providerId="ADAL" clId="{144B91C0-236D-4C46-900E-AE0A76185B8C}" dt="2021-09-13T19:27:27.693" v="385" actId="20577"/>
        <pc:sldMkLst>
          <pc:docMk/>
          <pc:sldMk cId="3107936501" sldId="262"/>
        </pc:sldMkLst>
        <pc:spChg chg="mod">
          <ac:chgData name="John Glazebrook" userId="0cee8e84-5584-4a59-8cd1-43182ebc90a0" providerId="ADAL" clId="{144B91C0-236D-4C46-900E-AE0A76185B8C}" dt="2021-09-13T19:26:56.278" v="289" actId="20577"/>
          <ac:spMkLst>
            <pc:docMk/>
            <pc:sldMk cId="3107936501" sldId="262"/>
            <ac:spMk id="2" creationId="{2620BE20-73AA-4C4C-98C4-E77CFEAB9600}"/>
          </ac:spMkLst>
        </pc:spChg>
        <pc:spChg chg="mod">
          <ac:chgData name="John Glazebrook" userId="0cee8e84-5584-4a59-8cd1-43182ebc90a0" providerId="ADAL" clId="{144B91C0-236D-4C46-900E-AE0A76185B8C}" dt="2021-09-13T19:27:27.693" v="385" actId="20577"/>
          <ac:spMkLst>
            <pc:docMk/>
            <pc:sldMk cId="3107936501" sldId="262"/>
            <ac:spMk id="3" creationId="{C07964D0-6878-40F5-8D94-047A91CBE725}"/>
          </ac:spMkLst>
        </pc:spChg>
      </pc:sldChg>
      <pc:sldChg chg="modSp new mod">
        <pc:chgData name="John Glazebrook" userId="0cee8e84-5584-4a59-8cd1-43182ebc90a0" providerId="ADAL" clId="{144B91C0-236D-4C46-900E-AE0A76185B8C}" dt="2021-09-13T19:28:29.260" v="605" actId="20577"/>
        <pc:sldMkLst>
          <pc:docMk/>
          <pc:sldMk cId="1272922418" sldId="263"/>
        </pc:sldMkLst>
        <pc:spChg chg="mod">
          <ac:chgData name="John Glazebrook" userId="0cee8e84-5584-4a59-8cd1-43182ebc90a0" providerId="ADAL" clId="{144B91C0-236D-4C46-900E-AE0A76185B8C}" dt="2021-09-13T19:27:37.844" v="402" actId="20577"/>
          <ac:spMkLst>
            <pc:docMk/>
            <pc:sldMk cId="1272922418" sldId="263"/>
            <ac:spMk id="2" creationId="{BDB33FB6-C789-48E4-9A2D-D9B4E9ABCA3C}"/>
          </ac:spMkLst>
        </pc:spChg>
        <pc:spChg chg="mod">
          <ac:chgData name="John Glazebrook" userId="0cee8e84-5584-4a59-8cd1-43182ebc90a0" providerId="ADAL" clId="{144B91C0-236D-4C46-900E-AE0A76185B8C}" dt="2021-09-13T19:28:29.260" v="605" actId="20577"/>
          <ac:spMkLst>
            <pc:docMk/>
            <pc:sldMk cId="1272922418" sldId="263"/>
            <ac:spMk id="3" creationId="{8273BE58-F29C-47AD-8D10-A5294F153180}"/>
          </ac:spMkLst>
        </pc:spChg>
      </pc:sldChg>
      <pc:sldChg chg="modSp new mod">
        <pc:chgData name="John Glazebrook" userId="0cee8e84-5584-4a59-8cd1-43182ebc90a0" providerId="ADAL" clId="{144B91C0-236D-4C46-900E-AE0A76185B8C}" dt="2021-09-13T22:24:16.626" v="1482" actId="20577"/>
        <pc:sldMkLst>
          <pc:docMk/>
          <pc:sldMk cId="1101082533" sldId="264"/>
        </pc:sldMkLst>
        <pc:spChg chg="mod">
          <ac:chgData name="John Glazebrook" userId="0cee8e84-5584-4a59-8cd1-43182ebc90a0" providerId="ADAL" clId="{144B91C0-236D-4C46-900E-AE0A76185B8C}" dt="2021-09-13T19:28:39.858" v="609" actId="20577"/>
          <ac:spMkLst>
            <pc:docMk/>
            <pc:sldMk cId="1101082533" sldId="264"/>
            <ac:spMk id="2" creationId="{1C82F338-BA0D-4C50-A6B4-7C25DF06B2E9}"/>
          </ac:spMkLst>
        </pc:spChg>
        <pc:spChg chg="mod">
          <ac:chgData name="John Glazebrook" userId="0cee8e84-5584-4a59-8cd1-43182ebc90a0" providerId="ADAL" clId="{144B91C0-236D-4C46-900E-AE0A76185B8C}" dt="2021-09-13T22:24:16.626" v="1482" actId="20577"/>
          <ac:spMkLst>
            <pc:docMk/>
            <pc:sldMk cId="1101082533" sldId="264"/>
            <ac:spMk id="3" creationId="{1F143126-2459-4536-8633-1ACE5CCE2FFF}"/>
          </ac:spMkLst>
        </pc:spChg>
      </pc:sldChg>
      <pc:sldChg chg="modSp new mod">
        <pc:chgData name="John Glazebrook" userId="0cee8e84-5584-4a59-8cd1-43182ebc90a0" providerId="ADAL" clId="{144B91C0-236D-4C46-900E-AE0A76185B8C}" dt="2021-09-13T22:15:01.148" v="770" actId="20577"/>
        <pc:sldMkLst>
          <pc:docMk/>
          <pc:sldMk cId="1854458463" sldId="265"/>
        </pc:sldMkLst>
        <pc:spChg chg="mod">
          <ac:chgData name="John Glazebrook" userId="0cee8e84-5584-4a59-8cd1-43182ebc90a0" providerId="ADAL" clId="{144B91C0-236D-4C46-900E-AE0A76185B8C}" dt="2021-09-13T22:15:01.148" v="770" actId="20577"/>
          <ac:spMkLst>
            <pc:docMk/>
            <pc:sldMk cId="1854458463" sldId="265"/>
            <ac:spMk id="3" creationId="{231FD839-2EB0-44F8-8A6D-906BB50A80C0}"/>
          </ac:spMkLst>
        </pc:spChg>
      </pc:sldChg>
      <pc:sldChg chg="modSp new mod">
        <pc:chgData name="John Glazebrook" userId="0cee8e84-5584-4a59-8cd1-43182ebc90a0" providerId="ADAL" clId="{144B91C0-236D-4C46-900E-AE0A76185B8C}" dt="2021-09-13T22:18:06.695" v="1006" actId="14100"/>
        <pc:sldMkLst>
          <pc:docMk/>
          <pc:sldMk cId="3388742655" sldId="266"/>
        </pc:sldMkLst>
        <pc:spChg chg="mod">
          <ac:chgData name="John Glazebrook" userId="0cee8e84-5584-4a59-8cd1-43182ebc90a0" providerId="ADAL" clId="{144B91C0-236D-4C46-900E-AE0A76185B8C}" dt="2021-09-13T22:18:06.695" v="1006" actId="14100"/>
          <ac:spMkLst>
            <pc:docMk/>
            <pc:sldMk cId="3388742655" sldId="266"/>
            <ac:spMk id="3" creationId="{CAF08FDA-8EC6-4679-B58B-AEF7DC2432A3}"/>
          </ac:spMkLst>
        </pc:spChg>
      </pc:sldChg>
      <pc:sldChg chg="modSp new mod">
        <pc:chgData name="John Glazebrook" userId="0cee8e84-5584-4a59-8cd1-43182ebc90a0" providerId="ADAL" clId="{144B91C0-236D-4C46-900E-AE0A76185B8C}" dt="2021-09-13T22:20:33.265" v="1148" actId="20577"/>
        <pc:sldMkLst>
          <pc:docMk/>
          <pc:sldMk cId="2891516131" sldId="267"/>
        </pc:sldMkLst>
        <pc:spChg chg="mod">
          <ac:chgData name="John Glazebrook" userId="0cee8e84-5584-4a59-8cd1-43182ebc90a0" providerId="ADAL" clId="{144B91C0-236D-4C46-900E-AE0A76185B8C}" dt="2021-09-13T22:20:33.265" v="1148" actId="20577"/>
          <ac:spMkLst>
            <pc:docMk/>
            <pc:sldMk cId="2891516131" sldId="267"/>
            <ac:spMk id="3" creationId="{A4C45633-FE70-4334-9C8C-B541C0BD9BA5}"/>
          </ac:spMkLst>
        </pc:spChg>
      </pc:sldChg>
      <pc:sldChg chg="addSp modSp new mod">
        <pc:chgData name="John Glazebrook" userId="0cee8e84-5584-4a59-8cd1-43182ebc90a0" providerId="ADAL" clId="{144B91C0-236D-4C46-900E-AE0A76185B8C}" dt="2021-09-13T22:24:08.546" v="1481" actId="242"/>
        <pc:sldMkLst>
          <pc:docMk/>
          <pc:sldMk cId="2548827694" sldId="268"/>
        </pc:sldMkLst>
        <pc:spChg chg="mod">
          <ac:chgData name="John Glazebrook" userId="0cee8e84-5584-4a59-8cd1-43182ebc90a0" providerId="ADAL" clId="{144B91C0-236D-4C46-900E-AE0A76185B8C}" dt="2021-09-13T22:23:16.925" v="1466" actId="14100"/>
          <ac:spMkLst>
            <pc:docMk/>
            <pc:sldMk cId="2548827694" sldId="268"/>
            <ac:spMk id="2" creationId="{7B8B3137-36F7-4A32-A823-5C787F1DAE92}"/>
          </ac:spMkLst>
        </pc:spChg>
        <pc:spChg chg="mod">
          <ac:chgData name="John Glazebrook" userId="0cee8e84-5584-4a59-8cd1-43182ebc90a0" providerId="ADAL" clId="{144B91C0-236D-4C46-900E-AE0A76185B8C}" dt="2021-09-13T22:24:05.965" v="1480" actId="242"/>
          <ac:spMkLst>
            <pc:docMk/>
            <pc:sldMk cId="2548827694" sldId="268"/>
            <ac:spMk id="3" creationId="{F087C1D0-FA23-4A03-AF03-26806C0F1DEC}"/>
          </ac:spMkLst>
        </pc:spChg>
        <pc:spChg chg="add mod">
          <ac:chgData name="John Glazebrook" userId="0cee8e84-5584-4a59-8cd1-43182ebc90a0" providerId="ADAL" clId="{144B91C0-236D-4C46-900E-AE0A76185B8C}" dt="2021-09-13T22:24:08.546" v="1481" actId="242"/>
          <ac:spMkLst>
            <pc:docMk/>
            <pc:sldMk cId="2548827694" sldId="268"/>
            <ac:spMk id="4" creationId="{08CD0C33-1A18-41E4-9582-5B826C7A53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87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8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5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1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6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4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6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56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1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BAD4BC-3597-42BB-9642-A14F25B43EC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69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D839-2EB0-44F8-8A6D-906BB50A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DNS</a:t>
            </a:r>
          </a:p>
          <a:p>
            <a:r>
              <a:rPr lang="en-GB" sz="2400" dirty="0"/>
              <a:t>IP address</a:t>
            </a:r>
          </a:p>
          <a:p>
            <a:r>
              <a:rPr lang="en-GB" sz="2400" dirty="0"/>
              <a:t>HTTP traffic to IP Address (GET or POST etc)</a:t>
            </a:r>
          </a:p>
          <a:p>
            <a:r>
              <a:rPr lang="en-GB" sz="2400" dirty="0"/>
              <a:t>Apache sniffing 80 or 443</a:t>
            </a:r>
          </a:p>
          <a:p>
            <a:r>
              <a:rPr lang="en-GB" sz="2400" dirty="0"/>
              <a:t>Deals with request</a:t>
            </a:r>
          </a:p>
        </p:txBody>
      </p:sp>
    </p:spTree>
    <p:extLst>
      <p:ext uri="{BB962C8B-B14F-4D97-AF65-F5344CB8AC3E}">
        <p14:creationId xmlns:p14="http://schemas.microsoft.com/office/powerpoint/2010/main" val="185445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3A36-13AF-4371-9844-19CAF285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XampP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D04C-2E0C-4AF9-BAE9-467A8C21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Install XAMPP</a:t>
            </a:r>
          </a:p>
          <a:p>
            <a:r>
              <a:rPr lang="en-GB" sz="2000" dirty="0"/>
              <a:t>Install </a:t>
            </a:r>
            <a:r>
              <a:rPr lang="en-GB" sz="2000" dirty="0" err="1"/>
              <a:t>VSCode</a:t>
            </a:r>
            <a:endParaRPr lang="en-GB" sz="2000" dirty="0"/>
          </a:p>
          <a:p>
            <a:endParaRPr lang="en-GB" sz="2000" dirty="0"/>
          </a:p>
          <a:p>
            <a:r>
              <a:rPr lang="en-GB" sz="3200" dirty="0">
                <a:hlinkClick r:id="rId2"/>
              </a:rPr>
              <a:t>http://localhost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http://127.0.0.1</a:t>
            </a:r>
            <a:endParaRPr lang="en-GB" sz="3200" dirty="0"/>
          </a:p>
          <a:p>
            <a:endParaRPr lang="en-GB" sz="2000" dirty="0"/>
          </a:p>
          <a:p>
            <a:r>
              <a:rPr lang="en-GB" sz="2000" dirty="0"/>
              <a:t>(there’s no place like home)</a:t>
            </a:r>
          </a:p>
        </p:txBody>
      </p:sp>
    </p:spTree>
    <p:extLst>
      <p:ext uri="{BB962C8B-B14F-4D97-AF65-F5344CB8AC3E}">
        <p14:creationId xmlns:p14="http://schemas.microsoft.com/office/powerpoint/2010/main" val="397930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176E-BCF3-42FF-B313-9CDE6704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1365"/>
            <a:ext cx="10131425" cy="905436"/>
          </a:xfrm>
        </p:spPr>
        <p:txBody>
          <a:bodyPr>
            <a:normAutofit/>
          </a:bodyPr>
          <a:lstStyle/>
          <a:p>
            <a:r>
              <a:rPr lang="en-GB" sz="3600" dirty="0"/>
              <a:t>Create a hello world webpage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5E45-E5A0-41AE-B2B9-9364057E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64931"/>
            <a:ext cx="10131425" cy="2726270"/>
          </a:xfrm>
        </p:spPr>
        <p:txBody>
          <a:bodyPr/>
          <a:lstStyle/>
          <a:p>
            <a:r>
              <a:rPr lang="en-GB" dirty="0"/>
              <a:t>Create the above folder structure ( projects/hello-world )</a:t>
            </a:r>
          </a:p>
          <a:p>
            <a:r>
              <a:rPr lang="en-GB" dirty="0"/>
              <a:t>Open </a:t>
            </a:r>
            <a:r>
              <a:rPr lang="en-GB" dirty="0" err="1"/>
              <a:t>VSCode</a:t>
            </a:r>
            <a:endParaRPr lang="en-GB" dirty="0"/>
          </a:p>
          <a:p>
            <a:r>
              <a:rPr lang="en-GB" dirty="0"/>
              <a:t>Add a new file called </a:t>
            </a:r>
            <a:r>
              <a:rPr lang="en-GB" sz="2800" dirty="0"/>
              <a:t>index.html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2D969-9600-4886-A389-AA73D557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80352"/>
            <a:ext cx="10497019" cy="1771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144CE-C833-4E6C-8B23-F53E309C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53" y="3099850"/>
            <a:ext cx="5410955" cy="36485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8E43C55-F9D7-4572-AF90-7A1164745C7A}"/>
              </a:ext>
            </a:extLst>
          </p:cNvPr>
          <p:cNvSpPr/>
          <p:nvPr/>
        </p:nvSpPr>
        <p:spPr>
          <a:xfrm rot="20472930">
            <a:off x="5603753" y="3935001"/>
            <a:ext cx="1380565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3B5A2D-5DA2-45BC-BE2D-00F5F52568BF}"/>
              </a:ext>
            </a:extLst>
          </p:cNvPr>
          <p:cNvSpPr/>
          <p:nvPr/>
        </p:nvSpPr>
        <p:spPr>
          <a:xfrm rot="8039086">
            <a:off x="11049980" y="4732922"/>
            <a:ext cx="998041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874B-0809-4946-9A98-D824467A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Today -- Back </a:t>
            </a:r>
            <a:r>
              <a:rPr lang="en-GB" dirty="0"/>
              <a:t>up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5C4D-C46E-463E-B85F-B06552AA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webpage is not backed up anywhere</a:t>
            </a:r>
          </a:p>
          <a:p>
            <a:r>
              <a:rPr lang="en-GB" sz="2800" dirty="0"/>
              <a:t>The code is not managed</a:t>
            </a:r>
          </a:p>
          <a:p>
            <a:r>
              <a:rPr lang="en-GB" sz="2800" dirty="0"/>
              <a:t>OneDrive?</a:t>
            </a:r>
          </a:p>
          <a:p>
            <a:r>
              <a:rPr lang="en-GB" sz="2800" dirty="0"/>
              <a:t>Why not?</a:t>
            </a:r>
          </a:p>
          <a:p>
            <a:r>
              <a:rPr lang="en-GB" sz="28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194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BE20-73AA-4C4C-98C4-E77CFEAB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64D0-6878-40F5-8D94-047A91C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Create account</a:t>
            </a:r>
          </a:p>
          <a:p>
            <a:r>
              <a:rPr lang="en-GB" sz="3200" dirty="0"/>
              <a:t>Windows git client</a:t>
            </a:r>
          </a:p>
          <a:p>
            <a:r>
              <a:rPr lang="en-GB" sz="3200" dirty="0"/>
              <a:t>Ensure check in, check out, branch, merge, comment, etc</a:t>
            </a:r>
          </a:p>
        </p:txBody>
      </p:sp>
    </p:spTree>
    <p:extLst>
      <p:ext uri="{BB962C8B-B14F-4D97-AF65-F5344CB8AC3E}">
        <p14:creationId xmlns:p14="http://schemas.microsoft.com/office/powerpoint/2010/main" val="31079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B453CE-31B2-46C4-8329-7D26956B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5" y="211090"/>
            <a:ext cx="5437854" cy="2798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DF2E78-8B7B-4401-B587-BADA8794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94" y="435026"/>
            <a:ext cx="5242560" cy="59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10D4D0-D07D-473C-AF27-90056DE5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3" y="356649"/>
            <a:ext cx="7670835" cy="34477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6EB528-FC93-47EC-A83D-281E0B631317}"/>
              </a:ext>
            </a:extLst>
          </p:cNvPr>
          <p:cNvSpPr/>
          <p:nvPr/>
        </p:nvSpPr>
        <p:spPr>
          <a:xfrm rot="12700089">
            <a:off x="7497309" y="2674724"/>
            <a:ext cx="1380565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347C3-C523-4DE2-8B7D-1CDCB566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3" y="4268065"/>
            <a:ext cx="5917399" cy="17498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FFCF097-63BD-4E09-B756-F581381D9253}"/>
              </a:ext>
            </a:extLst>
          </p:cNvPr>
          <p:cNvSpPr/>
          <p:nvPr/>
        </p:nvSpPr>
        <p:spPr>
          <a:xfrm rot="12700089">
            <a:off x="4348642" y="5544670"/>
            <a:ext cx="1380565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8E4A0-2DDA-4048-A6F3-312ECE60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466311"/>
            <a:ext cx="8287907" cy="592537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3A1AF56-3251-4B6E-85B1-169DD138200A}"/>
              </a:ext>
            </a:extLst>
          </p:cNvPr>
          <p:cNvSpPr/>
          <p:nvPr/>
        </p:nvSpPr>
        <p:spPr>
          <a:xfrm rot="12700089">
            <a:off x="5019638" y="2377709"/>
            <a:ext cx="1380565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91FF65-B3A4-4B38-96B6-559A3917B51D}"/>
              </a:ext>
            </a:extLst>
          </p:cNvPr>
          <p:cNvSpPr/>
          <p:nvPr/>
        </p:nvSpPr>
        <p:spPr>
          <a:xfrm rot="18252616">
            <a:off x="1395289" y="5104282"/>
            <a:ext cx="1380565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6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1697-C7C8-44F3-A812-E01329B0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E9F9-AAC5-43F5-85DA-AC3AF93B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 is your job to keep your files in </a:t>
            </a:r>
            <a:r>
              <a:rPr lang="en-GB" sz="2800" dirty="0" err="1"/>
              <a:t>github</a:t>
            </a:r>
            <a:endParaRPr lang="en-GB" sz="2800" dirty="0"/>
          </a:p>
          <a:p>
            <a:r>
              <a:rPr lang="en-GB" sz="2800" dirty="0"/>
              <a:t>To check in regularly</a:t>
            </a:r>
          </a:p>
          <a:p>
            <a:r>
              <a:rPr lang="en-GB" sz="2800" dirty="0"/>
              <a:t>If you do not do this </a:t>
            </a:r>
            <a:r>
              <a:rPr lang="en-GB" sz="2800" b="1" dirty="0"/>
              <a:t>YOU WILL LOSE WORK</a:t>
            </a:r>
          </a:p>
          <a:p>
            <a:r>
              <a:rPr lang="en-GB" sz="2800" dirty="0"/>
              <a:t>The VMs are </a:t>
            </a:r>
            <a:r>
              <a:rPr lang="en-GB" sz="2800" b="1" dirty="0"/>
              <a:t>NOT</a:t>
            </a:r>
            <a:r>
              <a:rPr lang="en-GB" sz="2800" dirty="0"/>
              <a:t> backed up</a:t>
            </a:r>
          </a:p>
          <a:p>
            <a:r>
              <a:rPr lang="en-GB" sz="2800" dirty="0"/>
              <a:t>Your work is </a:t>
            </a:r>
            <a:r>
              <a:rPr lang="en-GB" sz="2800" b="1" dirty="0"/>
              <a:t>NOT</a:t>
            </a:r>
            <a:r>
              <a:rPr lang="en-GB" sz="2800" dirty="0"/>
              <a:t> backed up if you don’t commit to </a:t>
            </a:r>
            <a:r>
              <a:rPr lang="en-GB" sz="2800" dirty="0" err="1"/>
              <a:t>github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9459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152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PowerPoint Presentation</vt:lpstr>
      <vt:lpstr>XampP</vt:lpstr>
      <vt:lpstr>Create a hello world webpage</vt:lpstr>
      <vt:lpstr>Today -- Back up code</vt:lpstr>
      <vt:lpstr>GIThub</vt:lpstr>
      <vt:lpstr>PowerPoint Presentation</vt:lpstr>
      <vt:lpstr>PowerPoint Presentation</vt:lpstr>
      <vt:lpstr>PowerPoint Presentation</vt:lpstr>
      <vt:lpstr>WARNING!!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world wide web works</dc:title>
  <dc:creator>John Glazebrook</dc:creator>
  <cp:lastModifiedBy>John Glazebrook</cp:lastModifiedBy>
  <cp:revision>1</cp:revision>
  <dcterms:created xsi:type="dcterms:W3CDTF">2021-09-13T19:21:59Z</dcterms:created>
  <dcterms:modified xsi:type="dcterms:W3CDTF">2022-05-03T13:23:30Z</dcterms:modified>
</cp:coreProperties>
</file>