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72" r:id="rId9"/>
    <p:sldId id="273" r:id="rId10"/>
    <p:sldId id="275" r:id="rId11"/>
    <p:sldId id="276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BE97E-6C68-45CC-9894-2D01527C260C}" v="8" dt="2021-10-28T14:38:16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566BE97E-6C68-45CC-9894-2D01527C260C}"/>
    <pc:docChg chg="custSel addSld delSld modSld">
      <pc:chgData name="John Glazebrook" userId="0cee8e84-5584-4a59-8cd1-43182ebc90a0" providerId="ADAL" clId="{566BE97E-6C68-45CC-9894-2D01527C260C}" dt="2021-10-28T14:38:19.588" v="107" actId="478"/>
      <pc:docMkLst>
        <pc:docMk/>
      </pc:docMkLst>
      <pc:sldChg chg="modSp new mod">
        <pc:chgData name="John Glazebrook" userId="0cee8e84-5584-4a59-8cd1-43182ebc90a0" providerId="ADAL" clId="{566BE97E-6C68-45CC-9894-2D01527C260C}" dt="2021-10-28T14:36:55.541" v="38" actId="5793"/>
        <pc:sldMkLst>
          <pc:docMk/>
          <pc:sldMk cId="3367405402" sldId="272"/>
        </pc:sldMkLst>
        <pc:spChg chg="mod">
          <ac:chgData name="John Glazebrook" userId="0cee8e84-5584-4a59-8cd1-43182ebc90a0" providerId="ADAL" clId="{566BE97E-6C68-45CC-9894-2D01527C260C}" dt="2021-10-28T14:36:27.373" v="12" actId="20577"/>
          <ac:spMkLst>
            <pc:docMk/>
            <pc:sldMk cId="3367405402" sldId="272"/>
            <ac:spMk id="2" creationId="{352D128A-07D3-49A9-93F5-12FCEC079682}"/>
          </ac:spMkLst>
        </pc:spChg>
        <pc:spChg chg="mod">
          <ac:chgData name="John Glazebrook" userId="0cee8e84-5584-4a59-8cd1-43182ebc90a0" providerId="ADAL" clId="{566BE97E-6C68-45CC-9894-2D01527C260C}" dt="2021-10-28T14:36:55.541" v="38" actId="5793"/>
          <ac:spMkLst>
            <pc:docMk/>
            <pc:sldMk cId="3367405402" sldId="272"/>
            <ac:spMk id="3" creationId="{2CB04876-C1BE-45E1-B1D3-627D021946E4}"/>
          </ac:spMkLst>
        </pc:spChg>
      </pc:sldChg>
      <pc:sldChg chg="modSp new mod">
        <pc:chgData name="John Glazebrook" userId="0cee8e84-5584-4a59-8cd1-43182ebc90a0" providerId="ADAL" clId="{566BE97E-6C68-45CC-9894-2D01527C260C}" dt="2021-10-28T14:37:23.844" v="95" actId="403"/>
        <pc:sldMkLst>
          <pc:docMk/>
          <pc:sldMk cId="1538499943" sldId="273"/>
        </pc:sldMkLst>
        <pc:spChg chg="mod">
          <ac:chgData name="John Glazebrook" userId="0cee8e84-5584-4a59-8cd1-43182ebc90a0" providerId="ADAL" clId="{566BE97E-6C68-45CC-9894-2D01527C260C}" dt="2021-10-28T14:37:14.283" v="68" actId="20577"/>
          <ac:spMkLst>
            <pc:docMk/>
            <pc:sldMk cId="1538499943" sldId="273"/>
            <ac:spMk id="2" creationId="{5E321C51-8042-45CF-B288-086E63133DDC}"/>
          </ac:spMkLst>
        </pc:spChg>
        <pc:spChg chg="mod">
          <ac:chgData name="John Glazebrook" userId="0cee8e84-5584-4a59-8cd1-43182ebc90a0" providerId="ADAL" clId="{566BE97E-6C68-45CC-9894-2D01527C260C}" dt="2021-10-28T14:37:23.844" v="95" actId="403"/>
          <ac:spMkLst>
            <pc:docMk/>
            <pc:sldMk cId="1538499943" sldId="273"/>
            <ac:spMk id="3" creationId="{98F73259-BD2B-4DFC-B933-8736E640E17B}"/>
          </ac:spMkLst>
        </pc:spChg>
      </pc:sldChg>
      <pc:sldChg chg="new del">
        <pc:chgData name="John Glazebrook" userId="0cee8e84-5584-4a59-8cd1-43182ebc90a0" providerId="ADAL" clId="{566BE97E-6C68-45CC-9894-2D01527C260C}" dt="2021-10-28T14:37:43.014" v="98" actId="47"/>
        <pc:sldMkLst>
          <pc:docMk/>
          <pc:sldMk cId="835381615" sldId="274"/>
        </pc:sldMkLst>
      </pc:sldChg>
      <pc:sldChg chg="delSp add mod modAnim">
        <pc:chgData name="John Glazebrook" userId="0cee8e84-5584-4a59-8cd1-43182ebc90a0" providerId="ADAL" clId="{566BE97E-6C68-45CC-9894-2D01527C260C}" dt="2021-10-28T14:37:57.425" v="101" actId="478"/>
        <pc:sldMkLst>
          <pc:docMk/>
          <pc:sldMk cId="0" sldId="275"/>
        </pc:sldMkLst>
        <pc:spChg chg="del">
          <ac:chgData name="John Glazebrook" userId="0cee8e84-5584-4a59-8cd1-43182ebc90a0" providerId="ADAL" clId="{566BE97E-6C68-45CC-9894-2D01527C260C}" dt="2021-10-28T14:37:57.425" v="101" actId="478"/>
          <ac:spMkLst>
            <pc:docMk/>
            <pc:sldMk cId="0" sldId="275"/>
            <ac:spMk id="4" creationId="{00000000-0000-0000-0000-000000000000}"/>
          </ac:spMkLst>
        </pc:spChg>
      </pc:sldChg>
      <pc:sldChg chg="delSp add mod modAnim">
        <pc:chgData name="John Glazebrook" userId="0cee8e84-5584-4a59-8cd1-43182ebc90a0" providerId="ADAL" clId="{566BE97E-6C68-45CC-9894-2D01527C260C}" dt="2021-10-28T14:38:19.588" v="107" actId="478"/>
        <pc:sldMkLst>
          <pc:docMk/>
          <pc:sldMk cId="2003594933" sldId="276"/>
        </pc:sldMkLst>
        <pc:spChg chg="del">
          <ac:chgData name="John Glazebrook" userId="0cee8e84-5584-4a59-8cd1-43182ebc90a0" providerId="ADAL" clId="{566BE97E-6C68-45CC-9894-2D01527C260C}" dt="2021-10-28T14:38:19.588" v="107" actId="478"/>
          <ac:spMkLst>
            <pc:docMk/>
            <pc:sldMk cId="2003594933" sldId="276"/>
            <ac:spMk id="4" creationId="{00000000-0000-0000-0000-000000000000}"/>
          </ac:spMkLst>
        </pc:spChg>
      </pc:sldChg>
    </pc:docChg>
  </pc:docChgLst>
  <pc:docChgLst>
    <pc:chgData name="John Glazebrook" userId="0cee8e84-5584-4a59-8cd1-43182ebc90a0" providerId="ADAL" clId="{5E2CE3AA-F5AC-4F54-A5E0-46A44C22A5AE}"/>
    <pc:docChg chg="undo custSel addSld delSld modSld">
      <pc:chgData name="John Glazebrook" userId="0cee8e84-5584-4a59-8cd1-43182ebc90a0" providerId="ADAL" clId="{5E2CE3AA-F5AC-4F54-A5E0-46A44C22A5AE}" dt="2021-09-08T19:58:04.658" v="189" actId="22"/>
      <pc:docMkLst>
        <pc:docMk/>
      </pc:docMkLst>
      <pc:sldChg chg="modSp mod">
        <pc:chgData name="John Glazebrook" userId="0cee8e84-5584-4a59-8cd1-43182ebc90a0" providerId="ADAL" clId="{5E2CE3AA-F5AC-4F54-A5E0-46A44C22A5AE}" dt="2021-09-04T11:04:36.863" v="23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5E2CE3AA-F5AC-4F54-A5E0-46A44C22A5AE}" dt="2021-09-04T11:04:33.220" v="16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5E2CE3AA-F5AC-4F54-A5E0-46A44C22A5AE}" dt="2021-09-04T11:04:36.863" v="23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modSp mod">
        <pc:chgData name="John Glazebrook" userId="0cee8e84-5584-4a59-8cd1-43182ebc90a0" providerId="ADAL" clId="{5E2CE3AA-F5AC-4F54-A5E0-46A44C22A5AE}" dt="2021-09-04T11:08:03.403" v="96" actId="403"/>
        <pc:sldMkLst>
          <pc:docMk/>
          <pc:sldMk cId="3145408472" sldId="257"/>
        </pc:sldMkLst>
        <pc:spChg chg="mod">
          <ac:chgData name="John Glazebrook" userId="0cee8e84-5584-4a59-8cd1-43182ebc90a0" providerId="ADAL" clId="{5E2CE3AA-F5AC-4F54-A5E0-46A44C22A5AE}" dt="2021-09-04T11:08:03.403" v="96" actId="403"/>
          <ac:spMkLst>
            <pc:docMk/>
            <pc:sldMk cId="3145408472" sldId="257"/>
            <ac:spMk id="3" creationId="{32F23777-3251-421B-B487-C8FC4AFF3663}"/>
          </ac:spMkLst>
        </pc:spChg>
      </pc:sldChg>
      <pc:sldChg chg="addSp delSp modSp mod">
        <pc:chgData name="John Glazebrook" userId="0cee8e84-5584-4a59-8cd1-43182ebc90a0" providerId="ADAL" clId="{5E2CE3AA-F5AC-4F54-A5E0-46A44C22A5AE}" dt="2021-09-04T15:41:13.587" v="180" actId="1076"/>
        <pc:sldMkLst>
          <pc:docMk/>
          <pc:sldMk cId="892229520" sldId="258"/>
        </pc:sldMkLst>
        <pc:spChg chg="del">
          <ac:chgData name="John Glazebrook" userId="0cee8e84-5584-4a59-8cd1-43182ebc90a0" providerId="ADAL" clId="{5E2CE3AA-F5AC-4F54-A5E0-46A44C22A5AE}" dt="2021-09-04T15:41:10.109" v="178" actId="478"/>
          <ac:spMkLst>
            <pc:docMk/>
            <pc:sldMk cId="892229520" sldId="258"/>
            <ac:spMk id="4" creationId="{33698AD8-3A0A-4741-9045-0FB4FD373332}"/>
          </ac:spMkLst>
        </pc:spChg>
        <pc:spChg chg="add mod">
          <ac:chgData name="John Glazebrook" userId="0cee8e84-5584-4a59-8cd1-43182ebc90a0" providerId="ADAL" clId="{5E2CE3AA-F5AC-4F54-A5E0-46A44C22A5AE}" dt="2021-09-04T15:41:07.594" v="177" actId="1076"/>
          <ac:spMkLst>
            <pc:docMk/>
            <pc:sldMk cId="892229520" sldId="258"/>
            <ac:spMk id="6" creationId="{25555AF3-FC50-4DBC-B73D-37EBDC6AA697}"/>
          </ac:spMkLst>
        </pc:spChg>
        <pc:spChg chg="add mod">
          <ac:chgData name="John Glazebrook" userId="0cee8e84-5584-4a59-8cd1-43182ebc90a0" providerId="ADAL" clId="{5E2CE3AA-F5AC-4F54-A5E0-46A44C22A5AE}" dt="2021-09-04T15:41:13.587" v="180" actId="1076"/>
          <ac:spMkLst>
            <pc:docMk/>
            <pc:sldMk cId="892229520" sldId="258"/>
            <ac:spMk id="7" creationId="{41835FA0-AE06-4E11-9BBA-0D5D347C98B4}"/>
          </ac:spMkLst>
        </pc:spChg>
      </pc:sldChg>
      <pc:sldChg chg="modSp mod">
        <pc:chgData name="John Glazebrook" userId="0cee8e84-5584-4a59-8cd1-43182ebc90a0" providerId="ADAL" clId="{5E2CE3AA-F5AC-4F54-A5E0-46A44C22A5AE}" dt="2021-09-04T15:53:08.477" v="182" actId="20577"/>
        <pc:sldMkLst>
          <pc:docMk/>
          <pc:sldMk cId="1332074596" sldId="266"/>
        </pc:sldMkLst>
        <pc:spChg chg="mod">
          <ac:chgData name="John Glazebrook" userId="0cee8e84-5584-4a59-8cd1-43182ebc90a0" providerId="ADAL" clId="{5E2CE3AA-F5AC-4F54-A5E0-46A44C22A5AE}" dt="2021-09-04T15:53:08.477" v="182" actId="20577"/>
          <ac:spMkLst>
            <pc:docMk/>
            <pc:sldMk cId="1332074596" sldId="266"/>
            <ac:spMk id="4" creationId="{00000000-0000-0000-0000-000000000000}"/>
          </ac:spMkLst>
        </pc:spChg>
      </pc:sldChg>
      <pc:sldChg chg="modSp new mod">
        <pc:chgData name="John Glazebrook" userId="0cee8e84-5584-4a59-8cd1-43182ebc90a0" providerId="ADAL" clId="{5E2CE3AA-F5AC-4F54-A5E0-46A44C22A5AE}" dt="2021-09-04T11:04:49.398" v="39" actId="20577"/>
        <pc:sldMkLst>
          <pc:docMk/>
          <pc:sldMk cId="2495334316" sldId="267"/>
        </pc:sldMkLst>
        <pc:spChg chg="mod">
          <ac:chgData name="John Glazebrook" userId="0cee8e84-5584-4a59-8cd1-43182ebc90a0" providerId="ADAL" clId="{5E2CE3AA-F5AC-4F54-A5E0-46A44C22A5AE}" dt="2021-09-04T11:04:46.787" v="34" actId="20577"/>
          <ac:spMkLst>
            <pc:docMk/>
            <pc:sldMk cId="2495334316" sldId="267"/>
            <ac:spMk id="2" creationId="{0D24FDFF-C0D1-43FF-A284-DC8043D0E93A}"/>
          </ac:spMkLst>
        </pc:spChg>
        <pc:spChg chg="mod">
          <ac:chgData name="John Glazebrook" userId="0cee8e84-5584-4a59-8cd1-43182ebc90a0" providerId="ADAL" clId="{5E2CE3AA-F5AC-4F54-A5E0-46A44C22A5AE}" dt="2021-09-04T11:04:49.398" v="39" actId="20577"/>
          <ac:spMkLst>
            <pc:docMk/>
            <pc:sldMk cId="2495334316" sldId="267"/>
            <ac:spMk id="3" creationId="{0055294B-3D2B-4D17-A3C3-5A3592D025CB}"/>
          </ac:spMkLst>
        </pc:spChg>
      </pc:sldChg>
      <pc:sldChg chg="delSp modSp new mod">
        <pc:chgData name="John Glazebrook" userId="0cee8e84-5584-4a59-8cd1-43182ebc90a0" providerId="ADAL" clId="{5E2CE3AA-F5AC-4F54-A5E0-46A44C22A5AE}" dt="2021-09-04T11:09:07.956" v="123" actId="27636"/>
        <pc:sldMkLst>
          <pc:docMk/>
          <pc:sldMk cId="1851876981" sldId="268"/>
        </pc:sldMkLst>
        <pc:spChg chg="del">
          <ac:chgData name="John Glazebrook" userId="0cee8e84-5584-4a59-8cd1-43182ebc90a0" providerId="ADAL" clId="{5E2CE3AA-F5AC-4F54-A5E0-46A44C22A5AE}" dt="2021-09-04T11:08:45.084" v="116" actId="478"/>
          <ac:spMkLst>
            <pc:docMk/>
            <pc:sldMk cId="1851876981" sldId="268"/>
            <ac:spMk id="2" creationId="{208C0FBC-7D81-4589-BC25-AA2BF039F065}"/>
          </ac:spMkLst>
        </pc:spChg>
        <pc:spChg chg="mod">
          <ac:chgData name="John Glazebrook" userId="0cee8e84-5584-4a59-8cd1-43182ebc90a0" providerId="ADAL" clId="{5E2CE3AA-F5AC-4F54-A5E0-46A44C22A5AE}" dt="2021-09-04T11:09:07.956" v="123" actId="27636"/>
          <ac:spMkLst>
            <pc:docMk/>
            <pc:sldMk cId="1851876981" sldId="268"/>
            <ac:spMk id="3" creationId="{34C1F024-1F27-4A16-8575-2B539929AB01}"/>
          </ac:spMkLst>
        </pc:spChg>
      </pc:sldChg>
      <pc:sldChg chg="delSp modSp new del mod">
        <pc:chgData name="John Glazebrook" userId="0cee8e84-5584-4a59-8cd1-43182ebc90a0" providerId="ADAL" clId="{5E2CE3AA-F5AC-4F54-A5E0-46A44C22A5AE}" dt="2021-09-04T11:10:41.669" v="175" actId="47"/>
        <pc:sldMkLst>
          <pc:docMk/>
          <pc:sldMk cId="3889974705" sldId="269"/>
        </pc:sldMkLst>
        <pc:spChg chg="del">
          <ac:chgData name="John Glazebrook" userId="0cee8e84-5584-4a59-8cd1-43182ebc90a0" providerId="ADAL" clId="{5E2CE3AA-F5AC-4F54-A5E0-46A44C22A5AE}" dt="2021-09-04T11:10:36.538" v="174" actId="478"/>
          <ac:spMkLst>
            <pc:docMk/>
            <pc:sldMk cId="3889974705" sldId="269"/>
            <ac:spMk id="2" creationId="{A80B27E0-AC08-4BCC-AF07-ED1792014487}"/>
          </ac:spMkLst>
        </pc:spChg>
        <pc:spChg chg="mod">
          <ac:chgData name="John Glazebrook" userId="0cee8e84-5584-4a59-8cd1-43182ebc90a0" providerId="ADAL" clId="{5E2CE3AA-F5AC-4F54-A5E0-46A44C22A5AE}" dt="2021-09-04T11:10:33.574" v="173" actId="20577"/>
          <ac:spMkLst>
            <pc:docMk/>
            <pc:sldMk cId="3889974705" sldId="269"/>
            <ac:spMk id="3" creationId="{620DA57F-DC95-4F02-B795-E00FCFB86044}"/>
          </ac:spMkLst>
        </pc:spChg>
      </pc:sldChg>
      <pc:sldChg chg="addSp delSp modSp new mod">
        <pc:chgData name="John Glazebrook" userId="0cee8e84-5584-4a59-8cd1-43182ebc90a0" providerId="ADAL" clId="{5E2CE3AA-F5AC-4F54-A5E0-46A44C22A5AE}" dt="2021-09-08T19:58:01.710" v="187" actId="22"/>
        <pc:sldMkLst>
          <pc:docMk/>
          <pc:sldMk cId="4274697519" sldId="270"/>
        </pc:sldMkLst>
        <pc:picChg chg="add mod">
          <ac:chgData name="John Glazebrook" userId="0cee8e84-5584-4a59-8cd1-43182ebc90a0" providerId="ADAL" clId="{5E2CE3AA-F5AC-4F54-A5E0-46A44C22A5AE}" dt="2021-09-08T19:57:31.033" v="185" actId="1076"/>
          <ac:picMkLst>
            <pc:docMk/>
            <pc:sldMk cId="4274697519" sldId="270"/>
            <ac:picMk id="3" creationId="{BFA6AD2F-74F4-4CE1-A108-7C2263AB278B}"/>
          </ac:picMkLst>
        </pc:picChg>
        <pc:picChg chg="add del">
          <ac:chgData name="John Glazebrook" userId="0cee8e84-5584-4a59-8cd1-43182ebc90a0" providerId="ADAL" clId="{5E2CE3AA-F5AC-4F54-A5E0-46A44C22A5AE}" dt="2021-09-08T19:58:01.710" v="187" actId="22"/>
          <ac:picMkLst>
            <pc:docMk/>
            <pc:sldMk cId="4274697519" sldId="270"/>
            <ac:picMk id="5" creationId="{893A491A-BA94-4C5B-AB5F-F53C310DA7D1}"/>
          </ac:picMkLst>
        </pc:picChg>
      </pc:sldChg>
      <pc:sldChg chg="addSp new mod">
        <pc:chgData name="John Glazebrook" userId="0cee8e84-5584-4a59-8cd1-43182ebc90a0" providerId="ADAL" clId="{5E2CE3AA-F5AC-4F54-A5E0-46A44C22A5AE}" dt="2021-09-08T19:58:04.658" v="189" actId="22"/>
        <pc:sldMkLst>
          <pc:docMk/>
          <pc:sldMk cId="867387789" sldId="271"/>
        </pc:sldMkLst>
        <pc:picChg chg="add">
          <ac:chgData name="John Glazebrook" userId="0cee8e84-5584-4a59-8cd1-43182ebc90a0" providerId="ADAL" clId="{5E2CE3AA-F5AC-4F54-A5E0-46A44C22A5AE}" dt="2021-09-08T19:58:04.658" v="189" actId="22"/>
          <ac:picMkLst>
            <pc:docMk/>
            <pc:sldMk cId="867387789" sldId="271"/>
            <ac:picMk id="3" creationId="{43392A7F-71A8-4880-9EEA-89B9F46094F6}"/>
          </ac:picMkLst>
        </pc:picChg>
      </pc:sldChg>
    </pc:docChg>
  </pc:docChgLst>
  <pc:docChgLst>
    <pc:chgData name="John Glazebrook" userId="0cee8e84-5584-4a59-8cd1-43182ebc90a0" providerId="ADAL" clId="{CA6EFC7B-BDC7-407C-A07B-BF471F04F224}"/>
    <pc:docChg chg="delSld modSld">
      <pc:chgData name="John Glazebrook" userId="0cee8e84-5584-4a59-8cd1-43182ebc90a0" providerId="ADAL" clId="{CA6EFC7B-BDC7-407C-A07B-BF471F04F224}" dt="2021-10-04T09:09:36.676" v="13" actId="47"/>
      <pc:docMkLst>
        <pc:docMk/>
      </pc:docMkLst>
      <pc:sldChg chg="modSp mod">
        <pc:chgData name="John Glazebrook" userId="0cee8e84-5584-4a59-8cd1-43182ebc90a0" providerId="ADAL" clId="{CA6EFC7B-BDC7-407C-A07B-BF471F04F224}" dt="2021-10-04T09:09:31.304" v="10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CA6EFC7B-BDC7-407C-A07B-BF471F04F224}" dt="2021-10-04T09:09:25.821" v="3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CA6EFC7B-BDC7-407C-A07B-BF471F04F224}" dt="2021-10-04T09:09:31.304" v="10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del">
        <pc:chgData name="John Glazebrook" userId="0cee8e84-5584-4a59-8cd1-43182ebc90a0" providerId="ADAL" clId="{CA6EFC7B-BDC7-407C-A07B-BF471F04F224}" dt="2021-10-04T09:09:35.171" v="12" actId="47"/>
        <pc:sldMkLst>
          <pc:docMk/>
          <pc:sldMk cId="3145408472" sldId="257"/>
        </pc:sldMkLst>
      </pc:sldChg>
      <pc:sldChg chg="del">
        <pc:chgData name="John Glazebrook" userId="0cee8e84-5584-4a59-8cd1-43182ebc90a0" providerId="ADAL" clId="{CA6EFC7B-BDC7-407C-A07B-BF471F04F224}" dt="2021-10-04T09:09:33.749" v="11" actId="47"/>
        <pc:sldMkLst>
          <pc:docMk/>
          <pc:sldMk cId="2495334316" sldId="267"/>
        </pc:sldMkLst>
      </pc:sldChg>
      <pc:sldChg chg="del">
        <pc:chgData name="John Glazebrook" userId="0cee8e84-5584-4a59-8cd1-43182ebc90a0" providerId="ADAL" clId="{CA6EFC7B-BDC7-407C-A07B-BF471F04F224}" dt="2021-10-04T09:09:36.676" v="13" actId="47"/>
        <pc:sldMkLst>
          <pc:docMk/>
          <pc:sldMk cId="1851876981" sldId="268"/>
        </pc:sldMkLst>
      </pc:sldChg>
    </pc:docChg>
  </pc:docChgLst>
  <pc:docChgLst>
    <pc:chgData name="John Glazebrook" userId="0cee8e84-5584-4a59-8cd1-43182ebc90a0" providerId="ADAL" clId="{6B362392-98BA-422F-A0F2-1B8F43FB1C85}"/>
    <pc:docChg chg="custSel addSld modSld">
      <pc:chgData name="John Glazebrook" userId="0cee8e84-5584-4a59-8cd1-43182ebc90a0" providerId="ADAL" clId="{6B362392-98BA-422F-A0F2-1B8F43FB1C85}" dt="2021-09-08T09:09:06.855" v="32" actId="14100"/>
      <pc:docMkLst>
        <pc:docMk/>
      </pc:docMkLst>
      <pc:sldChg chg="addSp delSp modSp new mod">
        <pc:chgData name="John Glazebrook" userId="0cee8e84-5584-4a59-8cd1-43182ebc90a0" providerId="ADAL" clId="{6B362392-98BA-422F-A0F2-1B8F43FB1C85}" dt="2021-09-08T09:09:06.855" v="32" actId="14100"/>
        <pc:sldMkLst>
          <pc:docMk/>
          <pc:sldMk cId="1249230167" sldId="269"/>
        </pc:sldMkLst>
        <pc:spChg chg="mod">
          <ac:chgData name="John Glazebrook" userId="0cee8e84-5584-4a59-8cd1-43182ebc90a0" providerId="ADAL" clId="{6B362392-98BA-422F-A0F2-1B8F43FB1C85}" dt="2021-09-08T09:09:02.710" v="30" actId="14100"/>
          <ac:spMkLst>
            <pc:docMk/>
            <pc:sldMk cId="1249230167" sldId="269"/>
            <ac:spMk id="2" creationId="{518F49B3-2B66-4DF4-9023-E72401110A39}"/>
          </ac:spMkLst>
        </pc:spChg>
        <pc:spChg chg="del">
          <ac:chgData name="John Glazebrook" userId="0cee8e84-5584-4a59-8cd1-43182ebc90a0" providerId="ADAL" clId="{6B362392-98BA-422F-A0F2-1B8F43FB1C85}" dt="2021-09-08T09:07:36.474" v="21" actId="478"/>
          <ac:spMkLst>
            <pc:docMk/>
            <pc:sldMk cId="1249230167" sldId="269"/>
            <ac:spMk id="3" creationId="{3B2B722B-261F-4E1D-ABF1-D9B198A3DB37}"/>
          </ac:spMkLst>
        </pc:spChg>
        <pc:picChg chg="add mod">
          <ac:chgData name="John Glazebrook" userId="0cee8e84-5584-4a59-8cd1-43182ebc90a0" providerId="ADAL" clId="{6B362392-98BA-422F-A0F2-1B8F43FB1C85}" dt="2021-09-08T09:09:04.359" v="31" actId="1076"/>
          <ac:picMkLst>
            <pc:docMk/>
            <pc:sldMk cId="1249230167" sldId="269"/>
            <ac:picMk id="5" creationId="{88F0E5FC-4FC2-4140-91C9-6E8EF5D582E4}"/>
          </ac:picMkLst>
        </pc:picChg>
        <pc:picChg chg="add mod">
          <ac:chgData name="John Glazebrook" userId="0cee8e84-5584-4a59-8cd1-43182ebc90a0" providerId="ADAL" clId="{6B362392-98BA-422F-A0F2-1B8F43FB1C85}" dt="2021-09-08T09:09:06.855" v="32" actId="14100"/>
          <ac:picMkLst>
            <pc:docMk/>
            <pc:sldMk cId="1249230167" sldId="269"/>
            <ac:picMk id="7" creationId="{E7019C7C-8DBF-48A2-B73D-665366EF37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32AE-7921-420C-B438-FEA10B23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63C87-006A-42BC-A3FA-328395BAC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T-</a:t>
            </a:r>
            <a:r>
              <a:rPr lang="en-GB" dirty="0" err="1"/>
              <a:t>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48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HTML &amp;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3600" dirty="0"/>
              <a:t>Hypertext Mark-up Language (HTML) describes the structure of a web page.</a:t>
            </a:r>
            <a:endParaRPr lang="en-GB" sz="3600" spc="-100" baseline="75000" dirty="0"/>
          </a:p>
          <a:p>
            <a:pPr>
              <a:defRPr/>
            </a:pPr>
            <a:endParaRPr lang="en-GB" sz="3600" dirty="0"/>
          </a:p>
          <a:p>
            <a:pPr>
              <a:defRPr/>
            </a:pPr>
            <a:r>
              <a:rPr lang="en-GB" sz="3600" dirty="0"/>
              <a:t>Cascading Style Sheets allow you to create rules that specify how a web page should appear.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3600" dirty="0"/>
              <a:t>JavaScript is a client side scripting language.</a:t>
            </a:r>
            <a:endParaRPr lang="en-GB" sz="3600" spc="-100" baseline="75000" dirty="0"/>
          </a:p>
          <a:p>
            <a:pPr>
              <a:defRPr/>
            </a:pPr>
            <a:endParaRPr lang="en-GB" sz="900" dirty="0"/>
          </a:p>
          <a:p>
            <a:pPr>
              <a:defRPr/>
            </a:pPr>
            <a:r>
              <a:rPr lang="en-GB" sz="3600" dirty="0"/>
              <a:t>Client side scripting languages are used to add extra functionality to web pages:</a:t>
            </a:r>
          </a:p>
          <a:p>
            <a:pPr lvl="1">
              <a:defRPr/>
            </a:pPr>
            <a:r>
              <a:rPr lang="en-GB" sz="3200" dirty="0"/>
              <a:t>Form checking</a:t>
            </a:r>
          </a:p>
          <a:p>
            <a:pPr lvl="1">
              <a:defRPr/>
            </a:pPr>
            <a:r>
              <a:rPr lang="en-GB" sz="3200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00359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70921"/>
          </a:xfrm>
        </p:spPr>
        <p:txBody>
          <a:bodyPr>
            <a:normAutofit/>
          </a:bodyPr>
          <a:lstStyle/>
          <a:p>
            <a:r>
              <a:rPr lang="en-GB" sz="3600" dirty="0"/>
              <a:t>HTML tags come in pairs</a:t>
            </a:r>
          </a:p>
          <a:p>
            <a:r>
              <a:rPr lang="en-GB" sz="3600" dirty="0"/>
              <a:t>An open tag</a:t>
            </a:r>
          </a:p>
          <a:p>
            <a:r>
              <a:rPr lang="en-GB" sz="3600" dirty="0"/>
              <a:t>A close tag</a:t>
            </a:r>
          </a:p>
          <a:p>
            <a:r>
              <a:rPr lang="en-GB" sz="3600" dirty="0"/>
              <a:t>&lt;p&gt; is a paragraph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325" y="4203311"/>
            <a:ext cx="5044635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3546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1994"/>
            <a:ext cx="9905998" cy="761874"/>
          </a:xfrm>
        </p:spPr>
        <p:txBody>
          <a:bodyPr/>
          <a:lstStyle/>
          <a:p>
            <a:r>
              <a:rPr lang="en-GB" dirty="0"/>
              <a:t>Experiment with the following 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293" y="1230924"/>
            <a:ext cx="10709030" cy="317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 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GB" sz="4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en-GB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&lt;/b&gt; </a:t>
            </a:r>
            <a:r>
              <a:rPr lang="en-GB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</a:t>
            </a:r>
          </a:p>
          <a:p>
            <a:endParaRPr lang="en-GB" sz="4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5154" y="5952392"/>
            <a:ext cx="3803157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You and your hobbies!</a:t>
            </a:r>
          </a:p>
        </p:txBody>
      </p:sp>
    </p:spTree>
    <p:extLst>
      <p:ext uri="{BB962C8B-B14F-4D97-AF65-F5344CB8AC3E}">
        <p14:creationId xmlns:p14="http://schemas.microsoft.com/office/powerpoint/2010/main" val="133207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49B3-2B66-4DF4-9023-E7240111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887104"/>
          </a:xfrm>
        </p:spPr>
        <p:txBody>
          <a:bodyPr/>
          <a:lstStyle/>
          <a:p>
            <a:r>
              <a:rPr lang="en-GB" dirty="0"/>
              <a:t>Advanced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0E5FC-4FC2-4140-91C9-6E8EF5D5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0" y="881649"/>
            <a:ext cx="4983300" cy="265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19C7C-8DBF-48A2-B73D-665366EF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352" y="4010630"/>
            <a:ext cx="7289168" cy="26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6AD2F-74F4-4CE1-A108-7C2263AB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355546"/>
            <a:ext cx="551574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9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92A7F-71A8-4880-9EEA-89B9F460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000"/>
            <a:ext cx="12192000" cy="5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8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web pages made?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HTML stands for Hyper Text </a:t>
            </a:r>
            <a:r>
              <a:rPr lang="en-GB" sz="4000" dirty="0" err="1"/>
              <a:t>Markup</a:t>
            </a:r>
            <a:r>
              <a:rPr lang="en-GB" sz="4000" dirty="0"/>
              <a:t> Language</a:t>
            </a:r>
          </a:p>
          <a:p>
            <a:r>
              <a:rPr lang="en-GB" sz="4000" dirty="0"/>
              <a:t>It describes structure</a:t>
            </a:r>
          </a:p>
        </p:txBody>
      </p:sp>
    </p:spTree>
    <p:extLst>
      <p:ext uri="{BB962C8B-B14F-4D97-AF65-F5344CB8AC3E}">
        <p14:creationId xmlns:p14="http://schemas.microsoft.com/office/powerpoint/2010/main" val="69338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4D469-9ACC-4320-BDC7-4527A94A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91" y="0"/>
            <a:ext cx="8576818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C18AAE2-4E55-4212-BBA5-30745ADD5B47}"/>
              </a:ext>
            </a:extLst>
          </p:cNvPr>
          <p:cNvSpPr/>
          <p:nvPr/>
        </p:nvSpPr>
        <p:spPr>
          <a:xfrm rot="11700556">
            <a:off x="5354714" y="2096612"/>
            <a:ext cx="1482571" cy="47939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555AF3-FC50-4DBC-B73D-37EBDC6AA697}"/>
              </a:ext>
            </a:extLst>
          </p:cNvPr>
          <p:cNvSpPr/>
          <p:nvPr/>
        </p:nvSpPr>
        <p:spPr>
          <a:xfrm rot="11700556">
            <a:off x="3909541" y="339985"/>
            <a:ext cx="1482571" cy="47939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1835FA0-AE06-4E11-9BBA-0D5D347C98B4}"/>
              </a:ext>
            </a:extLst>
          </p:cNvPr>
          <p:cNvSpPr/>
          <p:nvPr/>
        </p:nvSpPr>
        <p:spPr>
          <a:xfrm rot="11700556">
            <a:off x="9437983" y="763478"/>
            <a:ext cx="1482571" cy="47939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C62FD-B984-4851-8ACF-7732CC70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" y="1482"/>
            <a:ext cx="5010849" cy="557290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4CFBD97-BF5D-4098-9F8B-5930EF551735}"/>
              </a:ext>
            </a:extLst>
          </p:cNvPr>
          <p:cNvSpPr/>
          <p:nvPr/>
        </p:nvSpPr>
        <p:spPr>
          <a:xfrm rot="11700556">
            <a:off x="2771312" y="3108667"/>
            <a:ext cx="1482571" cy="47939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A509A-86C2-47A6-BD6F-01E9961A1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89" r="26053" b="39074"/>
          <a:stretch/>
        </p:blipFill>
        <p:spPr>
          <a:xfrm>
            <a:off x="3590575" y="5406178"/>
            <a:ext cx="8590826" cy="14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your first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2110288"/>
            <a:ext cx="9905999" cy="1953545"/>
          </a:xfrm>
        </p:spPr>
        <p:txBody>
          <a:bodyPr>
            <a:normAutofit/>
          </a:bodyPr>
          <a:lstStyle/>
          <a:p>
            <a:r>
              <a:rPr lang="en-GB" sz="3600" dirty="0"/>
              <a:t>Open notepad</a:t>
            </a:r>
          </a:p>
          <a:p>
            <a:r>
              <a:rPr lang="en-GB" sz="3600" dirty="0"/>
              <a:t>Type in the following: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0" y="5347903"/>
            <a:ext cx="9905999" cy="125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Save it 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311" y="5190507"/>
            <a:ext cx="3296618" cy="12810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20000" tIns="360000" rIns="720000" bIns="360000" rtlCol="0">
            <a:spAutoFit/>
          </a:bodyPr>
          <a:lstStyle/>
          <a:p>
            <a:r>
              <a:rPr lang="en-GB" sz="3600" dirty="0"/>
              <a:t>index.html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2318" y="2360717"/>
            <a:ext cx="5044635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97049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92" y="448408"/>
            <a:ext cx="11091142" cy="5132114"/>
          </a:xfrm>
        </p:spPr>
      </p:pic>
    </p:spTree>
    <p:extLst>
      <p:ext uri="{BB962C8B-B14F-4D97-AF65-F5344CB8AC3E}">
        <p14:creationId xmlns:p14="http://schemas.microsoft.com/office/powerpoint/2010/main" val="74380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61" y="70483"/>
            <a:ext cx="9218977" cy="65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128A-07D3-49A9-93F5-12FCEC07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4876-C1BE-45E1-B1D3-627D0219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Browser</a:t>
            </a:r>
          </a:p>
          <a:p>
            <a:r>
              <a:rPr lang="en-GB" sz="3200" dirty="0"/>
              <a:t>HTML</a:t>
            </a:r>
          </a:p>
          <a:p>
            <a:r>
              <a:rPr lang="en-GB" sz="3200" dirty="0"/>
              <a:t>CSS</a:t>
            </a:r>
          </a:p>
          <a:p>
            <a:r>
              <a:rPr lang="en-GB" sz="3200" dirty="0" err="1"/>
              <a:t>js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6740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1C51-8042-45CF-B288-086E6313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you answer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3259-BD2B-4DFC-B933-8736E640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is HTML and </a:t>
            </a:r>
            <a:r>
              <a:rPr lang="en-GB" sz="4000" dirty="0" err="1"/>
              <a:t>css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8499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206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Celestial</vt:lpstr>
      <vt:lpstr>HTML</vt:lpstr>
      <vt:lpstr>How are web pages made?</vt:lpstr>
      <vt:lpstr>PowerPoint Presentation</vt:lpstr>
      <vt:lpstr>PowerPoint Presentation</vt:lpstr>
      <vt:lpstr>Building your first web page</vt:lpstr>
      <vt:lpstr>PowerPoint Presentation</vt:lpstr>
      <vt:lpstr>PowerPoint Presentation</vt:lpstr>
      <vt:lpstr>Client side</vt:lpstr>
      <vt:lpstr>Can you answer the following</vt:lpstr>
      <vt:lpstr>HTML &amp; CSS</vt:lpstr>
      <vt:lpstr>JavaScript</vt:lpstr>
      <vt:lpstr>Things to note</vt:lpstr>
      <vt:lpstr>Experiment with the following tags</vt:lpstr>
      <vt:lpstr>Advanced techniques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2021-09-04T10:53:14Z</dcterms:created>
  <dcterms:modified xsi:type="dcterms:W3CDTF">2021-10-28T14:38:22Z</dcterms:modified>
</cp:coreProperties>
</file>