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56" r:id="rId4"/>
    <p:sldId id="261" r:id="rId5"/>
    <p:sldId id="262" r:id="rId6"/>
    <p:sldId id="264" r:id="rId7"/>
    <p:sldId id="265" r:id="rId8"/>
    <p:sldId id="266" r:id="rId9"/>
    <p:sldId id="276" r:id="rId10"/>
    <p:sldId id="263" r:id="rId11"/>
    <p:sldId id="271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821D5557-68DB-4FA7-B351-C79861287777}"/>
    <pc:docChg chg="custSel addSld delSld modSld">
      <pc:chgData name="John Glazebrook" userId="0cee8e84-5584-4a59-8cd1-43182ebc90a0" providerId="ADAL" clId="{821D5557-68DB-4FA7-B351-C79861287777}" dt="2021-09-05T18:40:47.931" v="213" actId="20577"/>
      <pc:docMkLst>
        <pc:docMk/>
      </pc:docMkLst>
      <pc:sldChg chg="del">
        <pc:chgData name="John Glazebrook" userId="0cee8e84-5584-4a59-8cd1-43182ebc90a0" providerId="ADAL" clId="{821D5557-68DB-4FA7-B351-C79861287777}" dt="2021-09-04T11:12:39.366" v="2" actId="47"/>
        <pc:sldMkLst>
          <pc:docMk/>
          <pc:sldMk cId="3145408472" sldId="257"/>
        </pc:sldMkLst>
      </pc:sldChg>
      <pc:sldChg chg="del">
        <pc:chgData name="John Glazebrook" userId="0cee8e84-5584-4a59-8cd1-43182ebc90a0" providerId="ADAL" clId="{821D5557-68DB-4FA7-B351-C79861287777}" dt="2021-09-04T11:12:44.970" v="4" actId="47"/>
        <pc:sldMkLst>
          <pc:docMk/>
          <pc:sldMk cId="892229520" sldId="258"/>
        </pc:sldMkLst>
      </pc:sldChg>
      <pc:sldChg chg="del">
        <pc:chgData name="John Glazebrook" userId="0cee8e84-5584-4a59-8cd1-43182ebc90a0" providerId="ADAL" clId="{821D5557-68DB-4FA7-B351-C79861287777}" dt="2021-09-04T11:12:45.695" v="5" actId="47"/>
        <pc:sldMkLst>
          <pc:docMk/>
          <pc:sldMk cId="1017707300" sldId="259"/>
        </pc:sldMkLst>
      </pc:sldChg>
      <pc:sldChg chg="del">
        <pc:chgData name="John Glazebrook" userId="0cee8e84-5584-4a59-8cd1-43182ebc90a0" providerId="ADAL" clId="{821D5557-68DB-4FA7-B351-C79861287777}" dt="2021-09-04T11:12:54.109" v="6" actId="47"/>
        <pc:sldMkLst>
          <pc:docMk/>
          <pc:sldMk cId="743806796" sldId="263"/>
        </pc:sldMkLst>
      </pc:sldChg>
      <pc:sldChg chg="addSp delSp modSp add mod">
        <pc:chgData name="John Glazebrook" userId="0cee8e84-5584-4a59-8cd1-43182ebc90a0" providerId="ADAL" clId="{821D5557-68DB-4FA7-B351-C79861287777}" dt="2021-09-04T16:04:41.187" v="97" actId="14100"/>
        <pc:sldMkLst>
          <pc:docMk/>
          <pc:sldMk cId="4038853501" sldId="263"/>
        </pc:sldMkLst>
        <pc:spChg chg="mod">
          <ac:chgData name="John Glazebrook" userId="0cee8e84-5584-4a59-8cd1-43182ebc90a0" providerId="ADAL" clId="{821D5557-68DB-4FA7-B351-C79861287777}" dt="2021-09-04T16:04:05.542" v="61" actId="242"/>
          <ac:spMkLst>
            <pc:docMk/>
            <pc:sldMk cId="4038853501" sldId="263"/>
            <ac:spMk id="3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6:04:07.742" v="62" actId="1076"/>
          <ac:spMkLst>
            <pc:docMk/>
            <pc:sldMk cId="4038853501" sldId="263"/>
            <ac:spMk id="4" creationId="{00000000-0000-0000-0000-000000000000}"/>
          </ac:spMkLst>
        </pc:spChg>
        <pc:spChg chg="add mod">
          <ac:chgData name="John Glazebrook" userId="0cee8e84-5584-4a59-8cd1-43182ebc90a0" providerId="ADAL" clId="{821D5557-68DB-4FA7-B351-C79861287777}" dt="2021-09-04T16:04:41.187" v="97" actId="14100"/>
          <ac:spMkLst>
            <pc:docMk/>
            <pc:sldMk cId="4038853501" sldId="263"/>
            <ac:spMk id="6" creationId="{8544717A-8E3D-42AD-A24A-B1418ED2023B}"/>
          </ac:spMkLst>
        </pc:spChg>
        <pc:picChg chg="add del mod">
          <ac:chgData name="John Glazebrook" userId="0cee8e84-5584-4a59-8cd1-43182ebc90a0" providerId="ADAL" clId="{821D5557-68DB-4FA7-B351-C79861287777}" dt="2021-09-04T16:03:58.182" v="59" actId="478"/>
          <ac:picMkLst>
            <pc:docMk/>
            <pc:sldMk cId="4038853501" sldId="263"/>
            <ac:picMk id="5" creationId="{D62EE670-099A-4631-A854-246EB6F94EE3}"/>
          </ac:picMkLst>
        </pc:picChg>
      </pc:sldChg>
      <pc:sldChg chg="addSp modSp mod">
        <pc:chgData name="John Glazebrook" userId="0cee8e84-5584-4a59-8cd1-43182ebc90a0" providerId="ADAL" clId="{821D5557-68DB-4FA7-B351-C79861287777}" dt="2021-09-05T18:40:47.931" v="213" actId="20577"/>
        <pc:sldMkLst>
          <pc:docMk/>
          <pc:sldMk cId="235462860" sldId="265"/>
        </pc:sldMkLst>
        <pc:spChg chg="mod">
          <ac:chgData name="John Glazebrook" userId="0cee8e84-5584-4a59-8cd1-43182ebc90a0" providerId="ADAL" clId="{821D5557-68DB-4FA7-B351-C79861287777}" dt="2021-09-05T18:39:30.755" v="103" actId="14100"/>
          <ac:spMkLst>
            <pc:docMk/>
            <pc:sldMk cId="235462860" sldId="265"/>
            <ac:spMk id="2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5T18:40:47.931" v="213" actId="20577"/>
          <ac:spMkLst>
            <pc:docMk/>
            <pc:sldMk cId="235462860" sldId="265"/>
            <ac:spMk id="3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5T18:39:24.152" v="101" actId="1076"/>
          <ac:spMkLst>
            <pc:docMk/>
            <pc:sldMk cId="235462860" sldId="265"/>
            <ac:spMk id="4" creationId="{00000000-0000-0000-0000-000000000000}"/>
          </ac:spMkLst>
        </pc:spChg>
        <pc:picChg chg="add mod">
          <ac:chgData name="John Glazebrook" userId="0cee8e84-5584-4a59-8cd1-43182ebc90a0" providerId="ADAL" clId="{821D5557-68DB-4FA7-B351-C79861287777}" dt="2021-09-05T18:40:22.566" v="157" actId="1076"/>
          <ac:picMkLst>
            <pc:docMk/>
            <pc:sldMk cId="235462860" sldId="265"/>
            <ac:picMk id="6" creationId="{808FC387-55E3-4298-8844-80B7CE552679}"/>
          </ac:picMkLst>
        </pc:picChg>
      </pc:sldChg>
      <pc:sldChg chg="addSp modSp mod">
        <pc:chgData name="John Glazebrook" userId="0cee8e84-5584-4a59-8cd1-43182ebc90a0" providerId="ADAL" clId="{821D5557-68DB-4FA7-B351-C79861287777}" dt="2021-09-04T11:13:37.283" v="44" actId="1076"/>
        <pc:sldMkLst>
          <pc:docMk/>
          <pc:sldMk cId="1332074596" sldId="266"/>
        </pc:sldMkLst>
        <pc:spChg chg="add mod">
          <ac:chgData name="John Glazebrook" userId="0cee8e84-5584-4a59-8cd1-43182ebc90a0" providerId="ADAL" clId="{821D5557-68DB-4FA7-B351-C79861287777}" dt="2021-09-04T11:13:37.283" v="44" actId="1076"/>
          <ac:spMkLst>
            <pc:docMk/>
            <pc:sldMk cId="1332074596" sldId="266"/>
            <ac:spMk id="3" creationId="{1896B790-3B9F-46D5-B29A-3F2ACE0C58C5}"/>
          </ac:spMkLst>
        </pc:spChg>
        <pc:spChg chg="mod">
          <ac:chgData name="John Glazebrook" userId="0cee8e84-5584-4a59-8cd1-43182ebc90a0" providerId="ADAL" clId="{821D5557-68DB-4FA7-B351-C79861287777}" dt="2021-09-04T11:13:13.275" v="10" actId="404"/>
          <ac:spMkLst>
            <pc:docMk/>
            <pc:sldMk cId="1332074596" sldId="266"/>
            <ac:spMk id="4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3:18.752" v="11" actId="1076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821D5557-68DB-4FA7-B351-C79861287777}" dt="2021-09-04T11:12:38.138" v="1" actId="47"/>
        <pc:sldMkLst>
          <pc:docMk/>
          <pc:sldMk cId="2495334316" sldId="267"/>
        </pc:sldMkLst>
      </pc:sldChg>
      <pc:sldChg chg="del">
        <pc:chgData name="John Glazebrook" userId="0cee8e84-5584-4a59-8cd1-43182ebc90a0" providerId="ADAL" clId="{821D5557-68DB-4FA7-B351-C79861287777}" dt="2021-09-04T11:12:41.459" v="3" actId="47"/>
        <pc:sldMkLst>
          <pc:docMk/>
          <pc:sldMk cId="1851876981" sldId="268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1402357371" sldId="269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269735414" sldId="270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3624626460" sldId="271"/>
        </pc:sldMkLst>
      </pc:sldChg>
      <pc:sldChg chg="modSp add del mod">
        <pc:chgData name="John Glazebrook" userId="0cee8e84-5584-4a59-8cd1-43182ebc90a0" providerId="ADAL" clId="{821D5557-68DB-4FA7-B351-C79861287777}" dt="2021-09-04T16:10:37.391" v="98" actId="47"/>
        <pc:sldMkLst>
          <pc:docMk/>
          <pc:sldMk cId="1364527480" sldId="272"/>
        </pc:sldMkLst>
        <pc:spChg chg="mod">
          <ac:chgData name="John Glazebrook" userId="0cee8e84-5584-4a59-8cd1-43182ebc90a0" providerId="ADAL" clId="{821D5557-68DB-4FA7-B351-C79861287777}" dt="2021-09-04T11:14:05.301" v="46" actId="27636"/>
          <ac:spMkLst>
            <pc:docMk/>
            <pc:sldMk cId="1364527480" sldId="272"/>
            <ac:spMk id="3" creationId="{00000000-0000-0000-0000-000000000000}"/>
          </ac:spMkLst>
        </pc:spChg>
      </pc:sldChg>
      <pc:sldChg chg="add del">
        <pc:chgData name="John Glazebrook" userId="0cee8e84-5584-4a59-8cd1-43182ebc90a0" providerId="ADAL" clId="{821D5557-68DB-4FA7-B351-C79861287777}" dt="2021-09-04T11:20:09.507" v="57" actId="47"/>
        <pc:sldMkLst>
          <pc:docMk/>
          <pc:sldMk cId="226426453" sldId="273"/>
        </pc:sldMkLst>
      </pc:sldChg>
      <pc:sldChg chg="modSp add mod">
        <pc:chgData name="John Glazebrook" userId="0cee8e84-5584-4a59-8cd1-43182ebc90a0" providerId="ADAL" clId="{821D5557-68DB-4FA7-B351-C79861287777}" dt="2021-09-04T11:15:01.058" v="55" actId="20577"/>
        <pc:sldMkLst>
          <pc:docMk/>
          <pc:sldMk cId="2024355768" sldId="274"/>
        </pc:sldMkLst>
        <pc:spChg chg="mod">
          <ac:chgData name="John Glazebrook" userId="0cee8e84-5584-4a59-8cd1-43182ebc90a0" providerId="ADAL" clId="{821D5557-68DB-4FA7-B351-C79861287777}" dt="2021-09-04T11:15:01.058" v="55" actId="20577"/>
          <ac:spMkLst>
            <pc:docMk/>
            <pc:sldMk cId="2024355768" sldId="274"/>
            <ac:spMk id="2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4:43.554" v="49" actId="27636"/>
          <ac:spMkLst>
            <pc:docMk/>
            <pc:sldMk cId="2024355768" sldId="274"/>
            <ac:spMk id="3" creationId="{00000000-0000-0000-0000-000000000000}"/>
          </ac:spMkLst>
        </pc:spChg>
      </pc:sldChg>
      <pc:sldChg chg="modSp add mod">
        <pc:chgData name="John Glazebrook" userId="0cee8e84-5584-4a59-8cd1-43182ebc90a0" providerId="ADAL" clId="{821D5557-68DB-4FA7-B351-C79861287777}" dt="2021-09-04T11:14:43.573" v="50" actId="27636"/>
        <pc:sldMkLst>
          <pc:docMk/>
          <pc:sldMk cId="964923892" sldId="275"/>
        </pc:sldMkLst>
        <pc:spChg chg="mod">
          <ac:chgData name="John Glazebrook" userId="0cee8e84-5584-4a59-8cd1-43182ebc90a0" providerId="ADAL" clId="{821D5557-68DB-4FA7-B351-C79861287777}" dt="2021-09-04T11:14:43.573" v="50" actId="27636"/>
          <ac:spMkLst>
            <pc:docMk/>
            <pc:sldMk cId="964923892" sldId="275"/>
            <ac:spMk id="3" creationId="{00000000-0000-0000-0000-000000000000}"/>
          </ac:spMkLst>
        </pc:spChg>
      </pc:sldChg>
      <pc:sldChg chg="add">
        <pc:chgData name="John Glazebrook" userId="0cee8e84-5584-4a59-8cd1-43182ebc90a0" providerId="ADAL" clId="{821D5557-68DB-4FA7-B351-C79861287777}" dt="2021-09-04T11:19:37.561" v="56"/>
        <pc:sldMkLst>
          <pc:docMk/>
          <pc:sldMk cId="3914810365" sldId="276"/>
        </pc:sldMkLst>
      </pc:sldChg>
    </pc:docChg>
  </pc:docChgLst>
  <pc:docChgLst>
    <pc:chgData name="John Glazebrook" userId="0cee8e84-5584-4a59-8cd1-43182ebc90a0" providerId="ADAL" clId="{E0B624D0-5010-45BB-AF1A-AE068BF8CB57}"/>
    <pc:docChg chg="delSld modSld">
      <pc:chgData name="John Glazebrook" userId="0cee8e84-5584-4a59-8cd1-43182ebc90a0" providerId="ADAL" clId="{E0B624D0-5010-45BB-AF1A-AE068BF8CB57}" dt="2021-10-04T09:22:19.228" v="11" actId="47"/>
      <pc:docMkLst>
        <pc:docMk/>
      </pc:docMkLst>
      <pc:sldChg chg="modSp mod">
        <pc:chgData name="John Glazebrook" userId="0cee8e84-5584-4a59-8cd1-43182ebc90a0" providerId="ADAL" clId="{E0B624D0-5010-45BB-AF1A-AE068BF8CB57}" dt="2021-10-04T09:21:58.053" v="10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E0B624D0-5010-45BB-AF1A-AE068BF8CB57}" dt="2021-10-04T09:21:53.056" v="3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E0B624D0-5010-45BB-AF1A-AE068BF8CB57}" dt="2021-10-04T09:21:58.053" v="10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del">
        <pc:chgData name="John Glazebrook" userId="0cee8e84-5584-4a59-8cd1-43182ebc90a0" providerId="ADAL" clId="{E0B624D0-5010-45BB-AF1A-AE068BF8CB57}" dt="2021-10-04T09:22:19.228" v="11" actId="47"/>
        <pc:sldMkLst>
          <pc:docMk/>
          <pc:sldMk cId="2024355768" sldId="274"/>
        </pc:sldMkLst>
      </pc:sldChg>
    </pc:docChg>
  </pc:docChgLst>
  <pc:docChgLst>
    <pc:chgData name="John Glazebrook" userId="0cee8e84-5584-4a59-8cd1-43182ebc90a0" providerId="ADAL" clId="{5E2CE3AA-F5AC-4F54-A5E0-46A44C22A5AE}"/>
    <pc:docChg chg="custSel addSld delSld modSld">
      <pc:chgData name="John Glazebrook" userId="0cee8e84-5584-4a59-8cd1-43182ebc90a0" providerId="ADAL" clId="{5E2CE3AA-F5AC-4F54-A5E0-46A44C22A5AE}" dt="2021-09-04T11:10:41.669" v="175" actId="47"/>
      <pc:docMkLst>
        <pc:docMk/>
      </pc:docMkLst>
      <pc:sldChg chg="modSp mod">
        <pc:chgData name="John Glazebrook" userId="0cee8e84-5584-4a59-8cd1-43182ebc90a0" providerId="ADAL" clId="{5E2CE3AA-F5AC-4F54-A5E0-46A44C22A5AE}" dt="2021-09-04T11:04:36.863" v="23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5E2CE3AA-F5AC-4F54-A5E0-46A44C22A5AE}" dt="2021-09-04T11:04:33.220" v="16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5E2CE3AA-F5AC-4F54-A5E0-46A44C22A5AE}" dt="2021-09-04T11:04:36.863" v="23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modSp mod">
        <pc:chgData name="John Glazebrook" userId="0cee8e84-5584-4a59-8cd1-43182ebc90a0" providerId="ADAL" clId="{5E2CE3AA-F5AC-4F54-A5E0-46A44C22A5AE}" dt="2021-09-04T11:08:03.403" v="96" actId="403"/>
        <pc:sldMkLst>
          <pc:docMk/>
          <pc:sldMk cId="3145408472" sldId="257"/>
        </pc:sldMkLst>
        <pc:spChg chg="mod">
          <ac:chgData name="John Glazebrook" userId="0cee8e84-5584-4a59-8cd1-43182ebc90a0" providerId="ADAL" clId="{5E2CE3AA-F5AC-4F54-A5E0-46A44C22A5AE}" dt="2021-09-04T11:08:03.403" v="96" actId="403"/>
          <ac:spMkLst>
            <pc:docMk/>
            <pc:sldMk cId="3145408472" sldId="257"/>
            <ac:spMk id="3" creationId="{32F23777-3251-421B-B487-C8FC4AFF3663}"/>
          </ac:spMkLst>
        </pc:spChg>
      </pc:sldChg>
      <pc:sldChg chg="modSp new mod">
        <pc:chgData name="John Glazebrook" userId="0cee8e84-5584-4a59-8cd1-43182ebc90a0" providerId="ADAL" clId="{5E2CE3AA-F5AC-4F54-A5E0-46A44C22A5AE}" dt="2021-09-04T11:04:49.398" v="39" actId="20577"/>
        <pc:sldMkLst>
          <pc:docMk/>
          <pc:sldMk cId="2495334316" sldId="267"/>
        </pc:sldMkLst>
        <pc:spChg chg="mod">
          <ac:chgData name="John Glazebrook" userId="0cee8e84-5584-4a59-8cd1-43182ebc90a0" providerId="ADAL" clId="{5E2CE3AA-F5AC-4F54-A5E0-46A44C22A5AE}" dt="2021-09-04T11:04:46.787" v="34" actId="20577"/>
          <ac:spMkLst>
            <pc:docMk/>
            <pc:sldMk cId="2495334316" sldId="267"/>
            <ac:spMk id="2" creationId="{0D24FDFF-C0D1-43FF-A284-DC8043D0E93A}"/>
          </ac:spMkLst>
        </pc:spChg>
        <pc:spChg chg="mod">
          <ac:chgData name="John Glazebrook" userId="0cee8e84-5584-4a59-8cd1-43182ebc90a0" providerId="ADAL" clId="{5E2CE3AA-F5AC-4F54-A5E0-46A44C22A5AE}" dt="2021-09-04T11:04:49.398" v="39" actId="20577"/>
          <ac:spMkLst>
            <pc:docMk/>
            <pc:sldMk cId="2495334316" sldId="267"/>
            <ac:spMk id="3" creationId="{0055294B-3D2B-4D17-A3C3-5A3592D025CB}"/>
          </ac:spMkLst>
        </pc:spChg>
      </pc:sldChg>
      <pc:sldChg chg="delSp modSp new mod">
        <pc:chgData name="John Glazebrook" userId="0cee8e84-5584-4a59-8cd1-43182ebc90a0" providerId="ADAL" clId="{5E2CE3AA-F5AC-4F54-A5E0-46A44C22A5AE}" dt="2021-09-04T11:09:07.956" v="123" actId="27636"/>
        <pc:sldMkLst>
          <pc:docMk/>
          <pc:sldMk cId="1851876981" sldId="268"/>
        </pc:sldMkLst>
        <pc:spChg chg="del">
          <ac:chgData name="John Glazebrook" userId="0cee8e84-5584-4a59-8cd1-43182ebc90a0" providerId="ADAL" clId="{5E2CE3AA-F5AC-4F54-A5E0-46A44C22A5AE}" dt="2021-09-04T11:08:45.084" v="116" actId="478"/>
          <ac:spMkLst>
            <pc:docMk/>
            <pc:sldMk cId="1851876981" sldId="268"/>
            <ac:spMk id="2" creationId="{208C0FBC-7D81-4589-BC25-AA2BF039F065}"/>
          </ac:spMkLst>
        </pc:spChg>
        <pc:spChg chg="mod">
          <ac:chgData name="John Glazebrook" userId="0cee8e84-5584-4a59-8cd1-43182ebc90a0" providerId="ADAL" clId="{5E2CE3AA-F5AC-4F54-A5E0-46A44C22A5AE}" dt="2021-09-04T11:09:07.956" v="123" actId="27636"/>
          <ac:spMkLst>
            <pc:docMk/>
            <pc:sldMk cId="1851876981" sldId="268"/>
            <ac:spMk id="3" creationId="{34C1F024-1F27-4A16-8575-2B539929AB01}"/>
          </ac:spMkLst>
        </pc:spChg>
      </pc:sldChg>
      <pc:sldChg chg="delSp modSp new del mod">
        <pc:chgData name="John Glazebrook" userId="0cee8e84-5584-4a59-8cd1-43182ebc90a0" providerId="ADAL" clId="{5E2CE3AA-F5AC-4F54-A5E0-46A44C22A5AE}" dt="2021-09-04T11:10:41.669" v="175" actId="47"/>
        <pc:sldMkLst>
          <pc:docMk/>
          <pc:sldMk cId="3889974705" sldId="269"/>
        </pc:sldMkLst>
        <pc:spChg chg="del">
          <ac:chgData name="John Glazebrook" userId="0cee8e84-5584-4a59-8cd1-43182ebc90a0" providerId="ADAL" clId="{5E2CE3AA-F5AC-4F54-A5E0-46A44C22A5AE}" dt="2021-09-04T11:10:36.538" v="174" actId="478"/>
          <ac:spMkLst>
            <pc:docMk/>
            <pc:sldMk cId="3889974705" sldId="269"/>
            <ac:spMk id="2" creationId="{A80B27E0-AC08-4BCC-AF07-ED1792014487}"/>
          </ac:spMkLst>
        </pc:spChg>
        <pc:spChg chg="mod">
          <ac:chgData name="John Glazebrook" userId="0cee8e84-5584-4a59-8cd1-43182ebc90a0" providerId="ADAL" clId="{5E2CE3AA-F5AC-4F54-A5E0-46A44C22A5AE}" dt="2021-09-04T11:10:33.574" v="173" actId="20577"/>
          <ac:spMkLst>
            <pc:docMk/>
            <pc:sldMk cId="3889974705" sldId="269"/>
            <ac:spMk id="3" creationId="{620DA57F-DC95-4F02-B795-E00FCFB86044}"/>
          </ac:spMkLst>
        </pc:spChg>
      </pc:sldChg>
    </pc:docChg>
  </pc:docChgLst>
  <pc:docChgLst>
    <pc:chgData name="John Glazebrook" userId="0cee8e84-5584-4a59-8cd1-43182ebc90a0" providerId="ADAL" clId="{4737D9C0-4196-478F-965B-0BEF47DF728F}"/>
    <pc:docChg chg="modSld">
      <pc:chgData name="John Glazebrook" userId="0cee8e84-5584-4a59-8cd1-43182ebc90a0" providerId="ADAL" clId="{4737D9C0-4196-478F-965B-0BEF47DF728F}" dt="2021-09-08T10:56:05.116" v="11" actId="20577"/>
      <pc:docMkLst>
        <pc:docMk/>
      </pc:docMkLst>
      <pc:sldChg chg="modSp mod">
        <pc:chgData name="John Glazebrook" userId="0cee8e84-5584-4a59-8cd1-43182ebc90a0" providerId="ADAL" clId="{4737D9C0-4196-478F-965B-0BEF47DF728F}" dt="2021-09-08T10:56:05.116" v="11" actId="20577"/>
        <pc:sldMkLst>
          <pc:docMk/>
          <pc:sldMk cId="2970496841" sldId="262"/>
        </pc:sldMkLst>
        <pc:spChg chg="mod">
          <ac:chgData name="John Glazebrook" userId="0cee8e84-5584-4a59-8cd1-43182ebc90a0" providerId="ADAL" clId="{4737D9C0-4196-478F-965B-0BEF47DF728F}" dt="2021-09-08T10:56:05.116" v="11" actId="20577"/>
          <ac:spMkLst>
            <pc:docMk/>
            <pc:sldMk cId="2970496841" sldId="26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2"/>
          <a:stretch/>
        </p:blipFill>
        <p:spPr>
          <a:xfrm>
            <a:off x="8033546" y="3163414"/>
            <a:ext cx="3189621" cy="3281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4" y="323906"/>
            <a:ext cx="4001518" cy="2770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3" y="3595197"/>
            <a:ext cx="4206808" cy="2802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2817" y="4473115"/>
            <a:ext cx="23614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Design better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0835" b="10835"/>
          <a:stretch/>
        </p:blipFill>
        <p:spPr>
          <a:xfrm>
            <a:off x="5483208" y="323906"/>
            <a:ext cx="6103129" cy="25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5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4000" dirty="0"/>
              <a:t>Save to the same folder as your web page</a:t>
            </a:r>
          </a:p>
          <a:p>
            <a:r>
              <a:rPr lang="en-GB" sz="4000" dirty="0"/>
              <a:t>Use the following tag to show your image</a:t>
            </a:r>
          </a:p>
          <a:p>
            <a:pPr marL="0" indent="0">
              <a:buNone/>
            </a:pP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38912" y="3853022"/>
            <a:ext cx="7192108" cy="141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96000" bIns="396000" rtlCol="0" anchor="ctr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=“kite.jpg”&gt;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4717A-8E3D-42AD-A24A-B1418ED2023B}"/>
              </a:ext>
            </a:extLst>
          </p:cNvPr>
          <p:cNvSpPr txBox="1"/>
          <p:nvPr/>
        </p:nvSpPr>
        <p:spPr>
          <a:xfrm>
            <a:off x="938912" y="5360642"/>
            <a:ext cx="10567288" cy="123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96000" bIns="396000" rtlCol="0" anchor="ctr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=“kite.jpg” width=“100” height=“50”&gt;</a:t>
            </a:r>
          </a:p>
        </p:txBody>
      </p:sp>
    </p:spTree>
    <p:extLst>
      <p:ext uri="{BB962C8B-B14F-4D97-AF65-F5344CB8AC3E}">
        <p14:creationId xmlns:p14="http://schemas.microsoft.com/office/powerpoint/2010/main" val="403885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74" y="0"/>
            <a:ext cx="8893946" cy="66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2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the </a:t>
            </a:r>
            <a:br>
              <a:rPr lang="en-GB" dirty="0"/>
            </a:br>
            <a:r>
              <a:rPr lang="en-GB" dirty="0"/>
              <a:t>following tags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3003868" cy="3541714"/>
          </a:xfrm>
        </p:spPr>
        <p:txBody>
          <a:bodyPr>
            <a:normAutofit/>
          </a:bodyPr>
          <a:lstStyle/>
          <a:p>
            <a:r>
              <a:rPr lang="en-GB" sz="4800" dirty="0"/>
              <a:t>&lt;p&gt;</a:t>
            </a:r>
          </a:p>
          <a:p>
            <a:r>
              <a:rPr lang="en-GB" sz="4800" dirty="0"/>
              <a:t>&lt;</a:t>
            </a:r>
            <a:r>
              <a:rPr lang="en-GB" sz="4800" dirty="0" err="1"/>
              <a:t>i</a:t>
            </a:r>
            <a:r>
              <a:rPr lang="en-GB" sz="4800" dirty="0"/>
              <a:t>&gt;</a:t>
            </a:r>
          </a:p>
          <a:p>
            <a:r>
              <a:rPr lang="en-GB" sz="4800" dirty="0"/>
              <a:t>&lt;b&gt;</a:t>
            </a:r>
          </a:p>
          <a:p>
            <a:r>
              <a:rPr lang="en-GB" sz="4800" dirty="0"/>
              <a:t>&lt;</a:t>
            </a:r>
            <a:r>
              <a:rPr lang="en-GB" sz="4800" dirty="0" err="1"/>
              <a:t>img</a:t>
            </a:r>
            <a:r>
              <a:rPr lang="en-GB" sz="4800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1862" y="4431034"/>
            <a:ext cx="60195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What does HTML</a:t>
            </a:r>
          </a:p>
          <a:p>
            <a:r>
              <a:rPr lang="en-GB" sz="6600" dirty="0"/>
              <a:t>stand for?</a:t>
            </a:r>
          </a:p>
        </p:txBody>
      </p:sp>
    </p:spTree>
    <p:extLst>
      <p:ext uri="{BB962C8B-B14F-4D97-AF65-F5344CB8AC3E}">
        <p14:creationId xmlns:p14="http://schemas.microsoft.com/office/powerpoint/2010/main" val="96492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2"/>
          <a:stretch/>
        </p:blipFill>
        <p:spPr>
          <a:xfrm>
            <a:off x="8033546" y="3163414"/>
            <a:ext cx="3189621" cy="3281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4" y="323906"/>
            <a:ext cx="4001518" cy="2770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3" y="3595197"/>
            <a:ext cx="4206808" cy="2802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2817" y="4473115"/>
            <a:ext cx="23614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Design better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0835" b="10835"/>
          <a:stretch/>
        </p:blipFill>
        <p:spPr>
          <a:xfrm>
            <a:off x="5483208" y="323906"/>
            <a:ext cx="6103129" cy="25892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5879" y="2620724"/>
            <a:ext cx="3006336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Mark Zuckerberg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7397" y="2328336"/>
            <a:ext cx="2370136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Ada Lovelace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0158" y="6135864"/>
            <a:ext cx="255255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Tim Berners-Lee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7864" y="5721261"/>
            <a:ext cx="2292807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Jonathan </a:t>
            </a:r>
            <a:r>
              <a:rPr lang="en-GB" sz="3200" dirty="0" err="1"/>
              <a:t>Ive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97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32AE-7921-420C-B438-FEA10B23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63C87-006A-42BC-A3FA-328395BAC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T-level</a:t>
            </a:r>
          </a:p>
        </p:txBody>
      </p:sp>
    </p:spTree>
    <p:extLst>
      <p:ext uri="{BB962C8B-B14F-4D97-AF65-F5344CB8AC3E}">
        <p14:creationId xmlns:p14="http://schemas.microsoft.com/office/powerpoint/2010/main" val="179648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web pages made?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HTML stands for Hyper Text </a:t>
            </a:r>
            <a:r>
              <a:rPr lang="en-GB" sz="4000" dirty="0" err="1"/>
              <a:t>Markup</a:t>
            </a:r>
            <a:r>
              <a:rPr lang="en-GB" sz="4000" dirty="0"/>
              <a:t> Language</a:t>
            </a:r>
          </a:p>
          <a:p>
            <a:r>
              <a:rPr lang="en-GB" sz="4000" dirty="0"/>
              <a:t>It describes structure</a:t>
            </a:r>
          </a:p>
        </p:txBody>
      </p:sp>
    </p:spTree>
    <p:extLst>
      <p:ext uri="{BB962C8B-B14F-4D97-AF65-F5344CB8AC3E}">
        <p14:creationId xmlns:p14="http://schemas.microsoft.com/office/powerpoint/2010/main" val="69338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 - Building your first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2110288"/>
            <a:ext cx="9905999" cy="1953545"/>
          </a:xfrm>
        </p:spPr>
        <p:txBody>
          <a:bodyPr>
            <a:normAutofit/>
          </a:bodyPr>
          <a:lstStyle/>
          <a:p>
            <a:r>
              <a:rPr lang="en-GB" sz="3600" dirty="0"/>
              <a:t>Open notepad</a:t>
            </a:r>
          </a:p>
          <a:p>
            <a:r>
              <a:rPr lang="en-GB" sz="3600" dirty="0"/>
              <a:t>Type in the following: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0" y="5347903"/>
            <a:ext cx="9905999" cy="125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Save it 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311" y="5190507"/>
            <a:ext cx="3296618" cy="12810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20000" tIns="360000" rIns="720000" bIns="360000" rtlCol="0">
            <a:spAutoFit/>
          </a:bodyPr>
          <a:lstStyle/>
          <a:p>
            <a:r>
              <a:rPr lang="en-GB" sz="3600" dirty="0"/>
              <a:t>index.html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2318" y="2360717"/>
            <a:ext cx="5044635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97049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61" y="70483"/>
            <a:ext cx="9218977" cy="65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8238"/>
            <a:ext cx="10131425" cy="1250355"/>
          </a:xfrm>
        </p:spPr>
        <p:txBody>
          <a:bodyPr/>
          <a:lstStyle/>
          <a:p>
            <a:r>
              <a:rPr lang="en-GB" dirty="0"/>
              <a:t>Things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8593"/>
            <a:ext cx="9905999" cy="3743858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HTML tags come in pairs</a:t>
            </a:r>
          </a:p>
          <a:p>
            <a:r>
              <a:rPr lang="en-GB" sz="3600" dirty="0"/>
              <a:t>An open tag</a:t>
            </a:r>
          </a:p>
          <a:p>
            <a:r>
              <a:rPr lang="en-GB" sz="3600" dirty="0"/>
              <a:t>A close tag</a:t>
            </a:r>
          </a:p>
          <a:p>
            <a:r>
              <a:rPr lang="en-GB" sz="3600" dirty="0"/>
              <a:t>Some tags are self closing &lt;</a:t>
            </a:r>
            <a:r>
              <a:rPr lang="en-GB" sz="3600" dirty="0" err="1"/>
              <a:t>br</a:t>
            </a:r>
            <a:r>
              <a:rPr lang="en-GB" sz="3600"/>
              <a:t> /&gt;</a:t>
            </a:r>
            <a:endParaRPr lang="en-GB" sz="3600" dirty="0"/>
          </a:p>
          <a:p>
            <a:r>
              <a:rPr lang="en-GB" sz="3600" dirty="0"/>
              <a:t>The </a:t>
            </a:r>
            <a:r>
              <a:rPr lang="en-GB" sz="3600" b="1" dirty="0"/>
              <a:t>HTML element </a:t>
            </a:r>
            <a:r>
              <a:rPr lang="en-GB" sz="3600" dirty="0"/>
              <a:t>is everything from the start tag to the end tag: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6677" y="368237"/>
            <a:ext cx="5044635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FC387-55E3-4298-8844-80B7CE55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362451"/>
            <a:ext cx="748769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1994"/>
            <a:ext cx="9905998" cy="761874"/>
          </a:xfrm>
        </p:spPr>
        <p:txBody>
          <a:bodyPr/>
          <a:lstStyle/>
          <a:p>
            <a:r>
              <a:rPr lang="en-GB" dirty="0"/>
              <a:t>Experiment with the following 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293" y="1230925"/>
            <a:ext cx="9793417" cy="3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title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</a:t>
            </a:r>
          </a:p>
          <a:p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4643" y="4214137"/>
            <a:ext cx="3803157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You and your hobbies!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6B790-3B9F-46D5-B29A-3F2ACE0C58C5}"/>
              </a:ext>
            </a:extLst>
          </p:cNvPr>
          <p:cNvSpPr txBox="1"/>
          <p:nvPr/>
        </p:nvSpPr>
        <p:spPr>
          <a:xfrm>
            <a:off x="3540026" y="5475890"/>
            <a:ext cx="5108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Show me how far you got!</a:t>
            </a:r>
          </a:p>
        </p:txBody>
      </p:sp>
    </p:spTree>
    <p:extLst>
      <p:ext uri="{BB962C8B-B14F-4D97-AF65-F5344CB8AC3E}">
        <p14:creationId xmlns:p14="http://schemas.microsoft.com/office/powerpoint/2010/main" val="133207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660FD-213B-4C68-A2AA-C14464CB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0" y="1509055"/>
            <a:ext cx="3524742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62F57-BBAB-4425-88CB-5B9516DB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2" y="1486972"/>
            <a:ext cx="4758441" cy="4807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5CDA8-B995-44F9-98D9-B7A783C5015C}"/>
              </a:ext>
            </a:extLst>
          </p:cNvPr>
          <p:cNvSpPr txBox="1"/>
          <p:nvPr/>
        </p:nvSpPr>
        <p:spPr>
          <a:xfrm>
            <a:off x="903890" y="275208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Heading tags</a:t>
            </a:r>
          </a:p>
        </p:txBody>
      </p:sp>
    </p:spTree>
    <p:extLst>
      <p:ext uri="{BB962C8B-B14F-4D97-AF65-F5344CB8AC3E}">
        <p14:creationId xmlns:p14="http://schemas.microsoft.com/office/powerpoint/2010/main" val="391481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244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Celestial</vt:lpstr>
      <vt:lpstr>PowerPoint Presentation</vt:lpstr>
      <vt:lpstr>PowerPoint Presentation</vt:lpstr>
      <vt:lpstr>HTML</vt:lpstr>
      <vt:lpstr>How are web pages made?</vt:lpstr>
      <vt:lpstr>Last time - Building your first web page</vt:lpstr>
      <vt:lpstr>PowerPoint Presentation</vt:lpstr>
      <vt:lpstr>Things to note</vt:lpstr>
      <vt:lpstr>Experiment with the following tags</vt:lpstr>
      <vt:lpstr>PowerPoint Presentation</vt:lpstr>
      <vt:lpstr>images</vt:lpstr>
      <vt:lpstr>PowerPoint Presentation</vt:lpstr>
      <vt:lpstr>What do the  following tags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2021-09-04T10:53:14Z</dcterms:created>
  <dcterms:modified xsi:type="dcterms:W3CDTF">2021-10-04T09:22:23Z</dcterms:modified>
</cp:coreProperties>
</file>