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6" r:id="rId4"/>
    <p:sldId id="263" r:id="rId5"/>
    <p:sldId id="271" r:id="rId6"/>
    <p:sldId id="282" r:id="rId7"/>
    <p:sldId id="277" r:id="rId8"/>
    <p:sldId id="278" r:id="rId9"/>
    <p:sldId id="279" r:id="rId10"/>
    <p:sldId id="281" r:id="rId11"/>
    <p:sldId id="280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C0BF54-3E43-4840-B63B-1CC48DF351D4}" v="4" dt="2021-11-02T11:27:21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lazebrook" userId="0cee8e84-5584-4a59-8cd1-43182ebc90a0" providerId="ADAL" clId="{5964E425-C023-43E1-A65F-D2C16144BE91}"/>
    <pc:docChg chg="custSel addSld modSld">
      <pc:chgData name="John Glazebrook" userId="0cee8e84-5584-4a59-8cd1-43182ebc90a0" providerId="ADAL" clId="{5964E425-C023-43E1-A65F-D2C16144BE91}" dt="2021-09-17T08:09:41.006" v="71" actId="14100"/>
      <pc:docMkLst>
        <pc:docMk/>
      </pc:docMkLst>
      <pc:sldChg chg="addSp modSp new mod">
        <pc:chgData name="John Glazebrook" userId="0cee8e84-5584-4a59-8cd1-43182ebc90a0" providerId="ADAL" clId="{5964E425-C023-43E1-A65F-D2C16144BE91}" dt="2021-09-17T08:09:41.006" v="71" actId="14100"/>
        <pc:sldMkLst>
          <pc:docMk/>
          <pc:sldMk cId="3295525497" sldId="282"/>
        </pc:sldMkLst>
        <pc:spChg chg="mod">
          <ac:chgData name="John Glazebrook" userId="0cee8e84-5584-4a59-8cd1-43182ebc90a0" providerId="ADAL" clId="{5964E425-C023-43E1-A65F-D2C16144BE91}" dt="2021-09-17T08:09:00.775" v="27" actId="20577"/>
          <ac:spMkLst>
            <pc:docMk/>
            <pc:sldMk cId="3295525497" sldId="282"/>
            <ac:spMk id="2" creationId="{7B8C1BB7-F058-46ED-8067-6EF5A3A91CB3}"/>
          </ac:spMkLst>
        </pc:spChg>
        <pc:spChg chg="mod">
          <ac:chgData name="John Glazebrook" userId="0cee8e84-5584-4a59-8cd1-43182ebc90a0" providerId="ADAL" clId="{5964E425-C023-43E1-A65F-D2C16144BE91}" dt="2021-09-17T08:09:41.006" v="71" actId="14100"/>
          <ac:spMkLst>
            <pc:docMk/>
            <pc:sldMk cId="3295525497" sldId="282"/>
            <ac:spMk id="3" creationId="{98733290-CE81-4F6A-BF88-CB191C1E9A48}"/>
          </ac:spMkLst>
        </pc:spChg>
        <pc:picChg chg="add mod">
          <ac:chgData name="John Glazebrook" userId="0cee8e84-5584-4a59-8cd1-43182ebc90a0" providerId="ADAL" clId="{5964E425-C023-43E1-A65F-D2C16144BE91}" dt="2021-09-17T08:09:23.612" v="67"/>
          <ac:picMkLst>
            <pc:docMk/>
            <pc:sldMk cId="3295525497" sldId="282"/>
            <ac:picMk id="4" creationId="{D333232C-457E-43C0-92E1-6C9C19417CFB}"/>
          </ac:picMkLst>
        </pc:picChg>
        <pc:picChg chg="add mod">
          <ac:chgData name="John Glazebrook" userId="0cee8e84-5584-4a59-8cd1-43182ebc90a0" providerId="ADAL" clId="{5964E425-C023-43E1-A65F-D2C16144BE91}" dt="2021-09-17T08:09:23.612" v="67"/>
          <ac:picMkLst>
            <pc:docMk/>
            <pc:sldMk cId="3295525497" sldId="282"/>
            <ac:picMk id="5" creationId="{5D4D4C87-B59E-41C5-AA90-BF3FA2F6C67D}"/>
          </ac:picMkLst>
        </pc:picChg>
      </pc:sldChg>
    </pc:docChg>
  </pc:docChgLst>
  <pc:docChgLst>
    <pc:chgData name="John Glazebrook" userId="0cee8e84-5584-4a59-8cd1-43182ebc90a0" providerId="ADAL" clId="{A35131A4-9D39-4E03-A502-139EB51B4BBF}"/>
    <pc:docChg chg="custSel addSld delSld modSld">
      <pc:chgData name="John Glazebrook" userId="0cee8e84-5584-4a59-8cd1-43182ebc90a0" providerId="ADAL" clId="{A35131A4-9D39-4E03-A502-139EB51B4BBF}" dt="2021-10-04T09:26:22.602" v="226" actId="14100"/>
      <pc:docMkLst>
        <pc:docMk/>
      </pc:docMkLst>
      <pc:sldChg chg="modSp mod">
        <pc:chgData name="John Glazebrook" userId="0cee8e84-5584-4a59-8cd1-43182ebc90a0" providerId="ADAL" clId="{A35131A4-9D39-4E03-A502-139EB51B4BBF}" dt="2021-10-04T09:23:43.956" v="10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A35131A4-9D39-4E03-A502-139EB51B4BBF}" dt="2021-10-04T09:23:39.945" v="3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A35131A4-9D39-4E03-A502-139EB51B4BBF}" dt="2021-10-04T09:23:43.956" v="10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del">
        <pc:chgData name="John Glazebrook" userId="0cee8e84-5584-4a59-8cd1-43182ebc90a0" providerId="ADAL" clId="{A35131A4-9D39-4E03-A502-139EB51B4BBF}" dt="2021-10-04T09:24:05.837" v="13" actId="47"/>
        <pc:sldMkLst>
          <pc:docMk/>
          <pc:sldMk cId="1364527480" sldId="272"/>
        </pc:sldMkLst>
      </pc:sldChg>
      <pc:sldChg chg="modSp mod">
        <pc:chgData name="John Glazebrook" userId="0cee8e84-5584-4a59-8cd1-43182ebc90a0" providerId="ADAL" clId="{A35131A4-9D39-4E03-A502-139EB51B4BBF}" dt="2021-10-04T09:24:03.461" v="12" actId="27636"/>
        <pc:sldMkLst>
          <pc:docMk/>
          <pc:sldMk cId="3161089793" sldId="280"/>
        </pc:sldMkLst>
        <pc:spChg chg="mod">
          <ac:chgData name="John Glazebrook" userId="0cee8e84-5584-4a59-8cd1-43182ebc90a0" providerId="ADAL" clId="{A35131A4-9D39-4E03-A502-139EB51B4BBF}" dt="2021-10-04T09:24:03.461" v="12" actId="27636"/>
          <ac:spMkLst>
            <pc:docMk/>
            <pc:sldMk cId="3161089793" sldId="280"/>
            <ac:spMk id="3" creationId="{225D21EB-1ABA-4B83-853A-F346DC0BF596}"/>
          </ac:spMkLst>
        </pc:spChg>
      </pc:sldChg>
      <pc:sldChg chg="addSp modSp new mod">
        <pc:chgData name="John Glazebrook" userId="0cee8e84-5584-4a59-8cd1-43182ebc90a0" providerId="ADAL" clId="{A35131A4-9D39-4E03-A502-139EB51B4BBF}" dt="2021-10-04T09:26:22.602" v="226" actId="14100"/>
        <pc:sldMkLst>
          <pc:docMk/>
          <pc:sldMk cId="3848018330" sldId="283"/>
        </pc:sldMkLst>
        <pc:spChg chg="mod">
          <ac:chgData name="John Glazebrook" userId="0cee8e84-5584-4a59-8cd1-43182ebc90a0" providerId="ADAL" clId="{A35131A4-9D39-4E03-A502-139EB51B4BBF}" dt="2021-10-04T09:24:19.293" v="20" actId="20577"/>
          <ac:spMkLst>
            <pc:docMk/>
            <pc:sldMk cId="3848018330" sldId="283"/>
            <ac:spMk id="2" creationId="{D7B27904-5194-412E-902F-5AA1D2B0CDB3}"/>
          </ac:spMkLst>
        </pc:spChg>
        <pc:spChg chg="mod">
          <ac:chgData name="John Glazebrook" userId="0cee8e84-5584-4a59-8cd1-43182ebc90a0" providerId="ADAL" clId="{A35131A4-9D39-4E03-A502-139EB51B4BBF}" dt="2021-10-04T09:26:22.602" v="226" actId="14100"/>
          <ac:spMkLst>
            <pc:docMk/>
            <pc:sldMk cId="3848018330" sldId="283"/>
            <ac:spMk id="3" creationId="{0A0844D9-B7CE-45EF-ADE6-E312CE3BA5E3}"/>
          </ac:spMkLst>
        </pc:spChg>
        <pc:picChg chg="add mod modCrop">
          <ac:chgData name="John Glazebrook" userId="0cee8e84-5584-4a59-8cd1-43182ebc90a0" providerId="ADAL" clId="{A35131A4-9D39-4E03-A502-139EB51B4BBF}" dt="2021-10-04T09:24:42.045" v="24" actId="1076"/>
          <ac:picMkLst>
            <pc:docMk/>
            <pc:sldMk cId="3848018330" sldId="283"/>
            <ac:picMk id="4" creationId="{BA299AD6-3800-4DD8-B0F1-5FA2D03597F8}"/>
          </ac:picMkLst>
        </pc:picChg>
      </pc:sldChg>
    </pc:docChg>
  </pc:docChgLst>
  <pc:docChgLst>
    <pc:chgData name="John Glazebrook" userId="0cee8e84-5584-4a59-8cd1-43182ebc90a0" providerId="ADAL" clId="{821D5557-68DB-4FA7-B351-C79861287777}"/>
    <pc:docChg chg="custSel addSld delSld modSld">
      <pc:chgData name="John Glazebrook" userId="0cee8e84-5584-4a59-8cd1-43182ebc90a0" providerId="ADAL" clId="{821D5557-68DB-4FA7-B351-C79861287777}" dt="2021-09-04T11:20:09.507" v="57" actId="47"/>
      <pc:docMkLst>
        <pc:docMk/>
      </pc:docMkLst>
      <pc:sldChg chg="del">
        <pc:chgData name="John Glazebrook" userId="0cee8e84-5584-4a59-8cd1-43182ebc90a0" providerId="ADAL" clId="{821D5557-68DB-4FA7-B351-C79861287777}" dt="2021-09-04T11:12:39.366" v="2" actId="47"/>
        <pc:sldMkLst>
          <pc:docMk/>
          <pc:sldMk cId="3145408472" sldId="257"/>
        </pc:sldMkLst>
      </pc:sldChg>
      <pc:sldChg chg="del">
        <pc:chgData name="John Glazebrook" userId="0cee8e84-5584-4a59-8cd1-43182ebc90a0" providerId="ADAL" clId="{821D5557-68DB-4FA7-B351-C79861287777}" dt="2021-09-04T11:12:44.970" v="4" actId="47"/>
        <pc:sldMkLst>
          <pc:docMk/>
          <pc:sldMk cId="892229520" sldId="258"/>
        </pc:sldMkLst>
      </pc:sldChg>
      <pc:sldChg chg="del">
        <pc:chgData name="John Glazebrook" userId="0cee8e84-5584-4a59-8cd1-43182ebc90a0" providerId="ADAL" clId="{821D5557-68DB-4FA7-B351-C79861287777}" dt="2021-09-04T11:12:45.695" v="5" actId="47"/>
        <pc:sldMkLst>
          <pc:docMk/>
          <pc:sldMk cId="1017707300" sldId="259"/>
        </pc:sldMkLst>
      </pc:sldChg>
      <pc:sldChg chg="del">
        <pc:chgData name="John Glazebrook" userId="0cee8e84-5584-4a59-8cd1-43182ebc90a0" providerId="ADAL" clId="{821D5557-68DB-4FA7-B351-C79861287777}" dt="2021-09-04T11:12:54.109" v="6" actId="47"/>
        <pc:sldMkLst>
          <pc:docMk/>
          <pc:sldMk cId="743806796" sldId="263"/>
        </pc:sldMkLst>
      </pc:sldChg>
      <pc:sldChg chg="add">
        <pc:chgData name="John Glazebrook" userId="0cee8e84-5584-4a59-8cd1-43182ebc90a0" providerId="ADAL" clId="{821D5557-68DB-4FA7-B351-C79861287777}" dt="2021-09-04T11:14:05.248" v="45"/>
        <pc:sldMkLst>
          <pc:docMk/>
          <pc:sldMk cId="4038853501" sldId="263"/>
        </pc:sldMkLst>
      </pc:sldChg>
      <pc:sldChg chg="addSp modSp mod">
        <pc:chgData name="John Glazebrook" userId="0cee8e84-5584-4a59-8cd1-43182ebc90a0" providerId="ADAL" clId="{821D5557-68DB-4FA7-B351-C79861287777}" dt="2021-09-04T11:13:37.283" v="44" actId="1076"/>
        <pc:sldMkLst>
          <pc:docMk/>
          <pc:sldMk cId="1332074596" sldId="266"/>
        </pc:sldMkLst>
        <pc:spChg chg="add mod">
          <ac:chgData name="John Glazebrook" userId="0cee8e84-5584-4a59-8cd1-43182ebc90a0" providerId="ADAL" clId="{821D5557-68DB-4FA7-B351-C79861287777}" dt="2021-09-04T11:13:37.283" v="44" actId="1076"/>
          <ac:spMkLst>
            <pc:docMk/>
            <pc:sldMk cId="1332074596" sldId="266"/>
            <ac:spMk id="3" creationId="{1896B790-3B9F-46D5-B29A-3F2ACE0C58C5}"/>
          </ac:spMkLst>
        </pc:spChg>
        <pc:spChg chg="mod">
          <ac:chgData name="John Glazebrook" userId="0cee8e84-5584-4a59-8cd1-43182ebc90a0" providerId="ADAL" clId="{821D5557-68DB-4FA7-B351-C79861287777}" dt="2021-09-04T11:13:13.275" v="10" actId="404"/>
          <ac:spMkLst>
            <pc:docMk/>
            <pc:sldMk cId="1332074596" sldId="266"/>
            <ac:spMk id="4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3:18.752" v="11" actId="1076"/>
          <ac:spMkLst>
            <pc:docMk/>
            <pc:sldMk cId="1332074596" sldId="266"/>
            <ac:spMk id="8" creationId="{00000000-0000-0000-0000-000000000000}"/>
          </ac:spMkLst>
        </pc:spChg>
      </pc:sldChg>
      <pc:sldChg chg="del">
        <pc:chgData name="John Glazebrook" userId="0cee8e84-5584-4a59-8cd1-43182ebc90a0" providerId="ADAL" clId="{821D5557-68DB-4FA7-B351-C79861287777}" dt="2021-09-04T11:12:38.138" v="1" actId="47"/>
        <pc:sldMkLst>
          <pc:docMk/>
          <pc:sldMk cId="2495334316" sldId="267"/>
        </pc:sldMkLst>
      </pc:sldChg>
      <pc:sldChg chg="del">
        <pc:chgData name="John Glazebrook" userId="0cee8e84-5584-4a59-8cd1-43182ebc90a0" providerId="ADAL" clId="{821D5557-68DB-4FA7-B351-C79861287777}" dt="2021-09-04T11:12:41.459" v="3" actId="47"/>
        <pc:sldMkLst>
          <pc:docMk/>
          <pc:sldMk cId="1851876981" sldId="268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1402357371" sldId="269"/>
        </pc:sldMkLst>
      </pc:sldChg>
      <pc:sldChg chg="add">
        <pc:chgData name="John Glazebrook" userId="0cee8e84-5584-4a59-8cd1-43182ebc90a0" providerId="ADAL" clId="{821D5557-68DB-4FA7-B351-C79861287777}" dt="2021-09-04T11:12:25.148" v="0"/>
        <pc:sldMkLst>
          <pc:docMk/>
          <pc:sldMk cId="269735414" sldId="270"/>
        </pc:sldMkLst>
      </pc:sldChg>
      <pc:sldChg chg="add">
        <pc:chgData name="John Glazebrook" userId="0cee8e84-5584-4a59-8cd1-43182ebc90a0" providerId="ADAL" clId="{821D5557-68DB-4FA7-B351-C79861287777}" dt="2021-09-04T11:14:05.248" v="45"/>
        <pc:sldMkLst>
          <pc:docMk/>
          <pc:sldMk cId="3624626460" sldId="271"/>
        </pc:sldMkLst>
      </pc:sldChg>
      <pc:sldChg chg="modSp add mod">
        <pc:chgData name="John Glazebrook" userId="0cee8e84-5584-4a59-8cd1-43182ebc90a0" providerId="ADAL" clId="{821D5557-68DB-4FA7-B351-C79861287777}" dt="2021-09-04T11:14:05.301" v="46" actId="27636"/>
        <pc:sldMkLst>
          <pc:docMk/>
          <pc:sldMk cId="1364527480" sldId="272"/>
        </pc:sldMkLst>
        <pc:spChg chg="mod">
          <ac:chgData name="John Glazebrook" userId="0cee8e84-5584-4a59-8cd1-43182ebc90a0" providerId="ADAL" clId="{821D5557-68DB-4FA7-B351-C79861287777}" dt="2021-09-04T11:14:05.301" v="46" actId="27636"/>
          <ac:spMkLst>
            <pc:docMk/>
            <pc:sldMk cId="1364527480" sldId="272"/>
            <ac:spMk id="3" creationId="{00000000-0000-0000-0000-000000000000}"/>
          </ac:spMkLst>
        </pc:spChg>
      </pc:sldChg>
      <pc:sldChg chg="add del">
        <pc:chgData name="John Glazebrook" userId="0cee8e84-5584-4a59-8cd1-43182ebc90a0" providerId="ADAL" clId="{821D5557-68DB-4FA7-B351-C79861287777}" dt="2021-09-04T11:20:09.507" v="57" actId="47"/>
        <pc:sldMkLst>
          <pc:docMk/>
          <pc:sldMk cId="226426453" sldId="273"/>
        </pc:sldMkLst>
      </pc:sldChg>
      <pc:sldChg chg="modSp add mod">
        <pc:chgData name="John Glazebrook" userId="0cee8e84-5584-4a59-8cd1-43182ebc90a0" providerId="ADAL" clId="{821D5557-68DB-4FA7-B351-C79861287777}" dt="2021-09-04T11:15:01.058" v="55" actId="20577"/>
        <pc:sldMkLst>
          <pc:docMk/>
          <pc:sldMk cId="2024355768" sldId="274"/>
        </pc:sldMkLst>
        <pc:spChg chg="mod">
          <ac:chgData name="John Glazebrook" userId="0cee8e84-5584-4a59-8cd1-43182ebc90a0" providerId="ADAL" clId="{821D5557-68DB-4FA7-B351-C79861287777}" dt="2021-09-04T11:15:01.058" v="55" actId="20577"/>
          <ac:spMkLst>
            <pc:docMk/>
            <pc:sldMk cId="2024355768" sldId="274"/>
            <ac:spMk id="2" creationId="{00000000-0000-0000-0000-000000000000}"/>
          </ac:spMkLst>
        </pc:spChg>
        <pc:spChg chg="mod">
          <ac:chgData name="John Glazebrook" userId="0cee8e84-5584-4a59-8cd1-43182ebc90a0" providerId="ADAL" clId="{821D5557-68DB-4FA7-B351-C79861287777}" dt="2021-09-04T11:14:43.554" v="49" actId="27636"/>
          <ac:spMkLst>
            <pc:docMk/>
            <pc:sldMk cId="2024355768" sldId="274"/>
            <ac:spMk id="3" creationId="{00000000-0000-0000-0000-000000000000}"/>
          </ac:spMkLst>
        </pc:spChg>
      </pc:sldChg>
      <pc:sldChg chg="modSp add mod">
        <pc:chgData name="John Glazebrook" userId="0cee8e84-5584-4a59-8cd1-43182ebc90a0" providerId="ADAL" clId="{821D5557-68DB-4FA7-B351-C79861287777}" dt="2021-09-04T11:14:43.573" v="50" actId="27636"/>
        <pc:sldMkLst>
          <pc:docMk/>
          <pc:sldMk cId="964923892" sldId="275"/>
        </pc:sldMkLst>
        <pc:spChg chg="mod">
          <ac:chgData name="John Glazebrook" userId="0cee8e84-5584-4a59-8cd1-43182ebc90a0" providerId="ADAL" clId="{821D5557-68DB-4FA7-B351-C79861287777}" dt="2021-09-04T11:14:43.573" v="50" actId="27636"/>
          <ac:spMkLst>
            <pc:docMk/>
            <pc:sldMk cId="964923892" sldId="275"/>
            <ac:spMk id="3" creationId="{00000000-0000-0000-0000-000000000000}"/>
          </ac:spMkLst>
        </pc:spChg>
      </pc:sldChg>
      <pc:sldChg chg="add">
        <pc:chgData name="John Glazebrook" userId="0cee8e84-5584-4a59-8cd1-43182ebc90a0" providerId="ADAL" clId="{821D5557-68DB-4FA7-B351-C79861287777}" dt="2021-09-04T11:19:37.561" v="56"/>
        <pc:sldMkLst>
          <pc:docMk/>
          <pc:sldMk cId="3914810365" sldId="276"/>
        </pc:sldMkLst>
      </pc:sldChg>
    </pc:docChg>
  </pc:docChgLst>
  <pc:docChgLst>
    <pc:chgData name="John Glazebrook" userId="0cee8e84-5584-4a59-8cd1-43182ebc90a0" providerId="ADAL" clId="{83C0BF54-3E43-4840-B63B-1CC48DF351D4}"/>
    <pc:docChg chg="undo custSel addSld modSld">
      <pc:chgData name="John Glazebrook" userId="0cee8e84-5584-4a59-8cd1-43182ebc90a0" providerId="ADAL" clId="{83C0BF54-3E43-4840-B63B-1CC48DF351D4}" dt="2021-11-02T11:27:28.087" v="34" actId="1076"/>
      <pc:docMkLst>
        <pc:docMk/>
      </pc:docMkLst>
      <pc:sldChg chg="addSp modSp new mod">
        <pc:chgData name="John Glazebrook" userId="0cee8e84-5584-4a59-8cd1-43182ebc90a0" providerId="ADAL" clId="{83C0BF54-3E43-4840-B63B-1CC48DF351D4}" dt="2021-11-02T11:27:28.087" v="34" actId="1076"/>
        <pc:sldMkLst>
          <pc:docMk/>
          <pc:sldMk cId="2629683365" sldId="284"/>
        </pc:sldMkLst>
        <pc:spChg chg="add mod">
          <ac:chgData name="John Glazebrook" userId="0cee8e84-5584-4a59-8cd1-43182ebc90a0" providerId="ADAL" clId="{83C0BF54-3E43-4840-B63B-1CC48DF351D4}" dt="2021-11-02T11:25:13.702" v="9" actId="1076"/>
          <ac:spMkLst>
            <pc:docMk/>
            <pc:sldMk cId="2629683365" sldId="284"/>
            <ac:spMk id="4" creationId="{EF285C0D-B281-482A-B1B6-D3C0B1C4DDFA}"/>
          </ac:spMkLst>
        </pc:spChg>
        <pc:spChg chg="add mod">
          <ac:chgData name="John Glazebrook" userId="0cee8e84-5584-4a59-8cd1-43182ebc90a0" providerId="ADAL" clId="{83C0BF54-3E43-4840-B63B-1CC48DF351D4}" dt="2021-11-02T11:25:46.495" v="15" actId="1076"/>
          <ac:spMkLst>
            <pc:docMk/>
            <pc:sldMk cId="2629683365" sldId="284"/>
            <ac:spMk id="7" creationId="{74AFAA43-CB0D-4E5D-8AF3-4E97BC93B7F9}"/>
          </ac:spMkLst>
        </pc:spChg>
        <pc:spChg chg="add mod">
          <ac:chgData name="John Glazebrook" userId="0cee8e84-5584-4a59-8cd1-43182ebc90a0" providerId="ADAL" clId="{83C0BF54-3E43-4840-B63B-1CC48DF351D4}" dt="2021-11-02T11:25:54.719" v="19" actId="1076"/>
          <ac:spMkLst>
            <pc:docMk/>
            <pc:sldMk cId="2629683365" sldId="284"/>
            <ac:spMk id="8" creationId="{B7BB34FF-8F23-432C-9500-96CF9335CCBB}"/>
          </ac:spMkLst>
        </pc:spChg>
        <pc:spChg chg="add mod">
          <ac:chgData name="John Glazebrook" userId="0cee8e84-5584-4a59-8cd1-43182ebc90a0" providerId="ADAL" clId="{83C0BF54-3E43-4840-B63B-1CC48DF351D4}" dt="2021-11-02T11:27:28.087" v="34" actId="1076"/>
          <ac:spMkLst>
            <pc:docMk/>
            <pc:sldMk cId="2629683365" sldId="284"/>
            <ac:spMk id="11" creationId="{C06087A8-9454-4EF7-8188-7D7A6FCEDD5C}"/>
          </ac:spMkLst>
        </pc:spChg>
        <pc:picChg chg="add mod">
          <ac:chgData name="John Glazebrook" userId="0cee8e84-5584-4a59-8cd1-43182ebc90a0" providerId="ADAL" clId="{83C0BF54-3E43-4840-B63B-1CC48DF351D4}" dt="2021-11-02T11:24:34.096" v="4" actId="1076"/>
          <ac:picMkLst>
            <pc:docMk/>
            <pc:sldMk cId="2629683365" sldId="284"/>
            <ac:picMk id="3" creationId="{663D5238-811C-423A-9CCC-6A5A9C0F7CB9}"/>
          </ac:picMkLst>
        </pc:picChg>
        <pc:picChg chg="add mod">
          <ac:chgData name="John Glazebrook" userId="0cee8e84-5584-4a59-8cd1-43182ebc90a0" providerId="ADAL" clId="{83C0BF54-3E43-4840-B63B-1CC48DF351D4}" dt="2021-11-02T11:25:41.354" v="13" actId="1076"/>
          <ac:picMkLst>
            <pc:docMk/>
            <pc:sldMk cId="2629683365" sldId="284"/>
            <ac:picMk id="6" creationId="{DE124B5D-2E48-483B-8F6E-28A0A2655A47}"/>
          </ac:picMkLst>
        </pc:picChg>
        <pc:picChg chg="add mod modCrop">
          <ac:chgData name="John Glazebrook" userId="0cee8e84-5584-4a59-8cd1-43182ebc90a0" providerId="ADAL" clId="{83C0BF54-3E43-4840-B63B-1CC48DF351D4}" dt="2021-11-02T11:27:19.493" v="30" actId="1076"/>
          <ac:picMkLst>
            <pc:docMk/>
            <pc:sldMk cId="2629683365" sldId="284"/>
            <ac:picMk id="10" creationId="{0D580B75-1494-4BCE-828B-8E7923DB9226}"/>
          </ac:picMkLst>
        </pc:picChg>
      </pc:sldChg>
    </pc:docChg>
  </pc:docChgLst>
  <pc:docChgLst>
    <pc:chgData name="John Glazebrook" userId="0cee8e84-5584-4a59-8cd1-43182ebc90a0" providerId="ADAL" clId="{5E2CE3AA-F5AC-4F54-A5E0-46A44C22A5AE}"/>
    <pc:docChg chg="custSel addSld delSld modSld">
      <pc:chgData name="John Glazebrook" userId="0cee8e84-5584-4a59-8cd1-43182ebc90a0" providerId="ADAL" clId="{5E2CE3AA-F5AC-4F54-A5E0-46A44C22A5AE}" dt="2021-09-04T11:10:41.669" v="175" actId="47"/>
      <pc:docMkLst>
        <pc:docMk/>
      </pc:docMkLst>
      <pc:sldChg chg="modSp mod">
        <pc:chgData name="John Glazebrook" userId="0cee8e84-5584-4a59-8cd1-43182ebc90a0" providerId="ADAL" clId="{5E2CE3AA-F5AC-4F54-A5E0-46A44C22A5AE}" dt="2021-09-04T11:04:36.863" v="23" actId="20577"/>
        <pc:sldMkLst>
          <pc:docMk/>
          <pc:sldMk cId="1796483027" sldId="256"/>
        </pc:sldMkLst>
        <pc:spChg chg="mod">
          <ac:chgData name="John Glazebrook" userId="0cee8e84-5584-4a59-8cd1-43182ebc90a0" providerId="ADAL" clId="{5E2CE3AA-F5AC-4F54-A5E0-46A44C22A5AE}" dt="2021-09-04T11:04:33.220" v="16" actId="20577"/>
          <ac:spMkLst>
            <pc:docMk/>
            <pc:sldMk cId="1796483027" sldId="256"/>
            <ac:spMk id="2" creationId="{880632AE-7921-420C-B438-FEA10B23C53B}"/>
          </ac:spMkLst>
        </pc:spChg>
        <pc:spChg chg="mod">
          <ac:chgData name="John Glazebrook" userId="0cee8e84-5584-4a59-8cd1-43182ebc90a0" providerId="ADAL" clId="{5E2CE3AA-F5AC-4F54-A5E0-46A44C22A5AE}" dt="2021-09-04T11:04:36.863" v="23" actId="20577"/>
          <ac:spMkLst>
            <pc:docMk/>
            <pc:sldMk cId="1796483027" sldId="256"/>
            <ac:spMk id="3" creationId="{B1063C87-006A-42BC-A3FA-328395BAC06A}"/>
          </ac:spMkLst>
        </pc:spChg>
      </pc:sldChg>
      <pc:sldChg chg="modSp mod">
        <pc:chgData name="John Glazebrook" userId="0cee8e84-5584-4a59-8cd1-43182ebc90a0" providerId="ADAL" clId="{5E2CE3AA-F5AC-4F54-A5E0-46A44C22A5AE}" dt="2021-09-04T11:08:03.403" v="96" actId="403"/>
        <pc:sldMkLst>
          <pc:docMk/>
          <pc:sldMk cId="3145408472" sldId="257"/>
        </pc:sldMkLst>
        <pc:spChg chg="mod">
          <ac:chgData name="John Glazebrook" userId="0cee8e84-5584-4a59-8cd1-43182ebc90a0" providerId="ADAL" clId="{5E2CE3AA-F5AC-4F54-A5E0-46A44C22A5AE}" dt="2021-09-04T11:08:03.403" v="96" actId="403"/>
          <ac:spMkLst>
            <pc:docMk/>
            <pc:sldMk cId="3145408472" sldId="257"/>
            <ac:spMk id="3" creationId="{32F23777-3251-421B-B487-C8FC4AFF3663}"/>
          </ac:spMkLst>
        </pc:spChg>
      </pc:sldChg>
      <pc:sldChg chg="modSp new mod">
        <pc:chgData name="John Glazebrook" userId="0cee8e84-5584-4a59-8cd1-43182ebc90a0" providerId="ADAL" clId="{5E2CE3AA-F5AC-4F54-A5E0-46A44C22A5AE}" dt="2021-09-04T11:04:49.398" v="39" actId="20577"/>
        <pc:sldMkLst>
          <pc:docMk/>
          <pc:sldMk cId="2495334316" sldId="267"/>
        </pc:sldMkLst>
        <pc:spChg chg="mod">
          <ac:chgData name="John Glazebrook" userId="0cee8e84-5584-4a59-8cd1-43182ebc90a0" providerId="ADAL" clId="{5E2CE3AA-F5AC-4F54-A5E0-46A44C22A5AE}" dt="2021-09-04T11:04:46.787" v="34" actId="20577"/>
          <ac:spMkLst>
            <pc:docMk/>
            <pc:sldMk cId="2495334316" sldId="267"/>
            <ac:spMk id="2" creationId="{0D24FDFF-C0D1-43FF-A284-DC8043D0E93A}"/>
          </ac:spMkLst>
        </pc:spChg>
        <pc:spChg chg="mod">
          <ac:chgData name="John Glazebrook" userId="0cee8e84-5584-4a59-8cd1-43182ebc90a0" providerId="ADAL" clId="{5E2CE3AA-F5AC-4F54-A5E0-46A44C22A5AE}" dt="2021-09-04T11:04:49.398" v="39" actId="20577"/>
          <ac:spMkLst>
            <pc:docMk/>
            <pc:sldMk cId="2495334316" sldId="267"/>
            <ac:spMk id="3" creationId="{0055294B-3D2B-4D17-A3C3-5A3592D025CB}"/>
          </ac:spMkLst>
        </pc:spChg>
      </pc:sldChg>
      <pc:sldChg chg="delSp modSp new mod">
        <pc:chgData name="John Glazebrook" userId="0cee8e84-5584-4a59-8cd1-43182ebc90a0" providerId="ADAL" clId="{5E2CE3AA-F5AC-4F54-A5E0-46A44C22A5AE}" dt="2021-09-04T11:09:07.956" v="123" actId="27636"/>
        <pc:sldMkLst>
          <pc:docMk/>
          <pc:sldMk cId="1851876981" sldId="268"/>
        </pc:sldMkLst>
        <pc:spChg chg="del">
          <ac:chgData name="John Glazebrook" userId="0cee8e84-5584-4a59-8cd1-43182ebc90a0" providerId="ADAL" clId="{5E2CE3AA-F5AC-4F54-A5E0-46A44C22A5AE}" dt="2021-09-04T11:08:45.084" v="116" actId="478"/>
          <ac:spMkLst>
            <pc:docMk/>
            <pc:sldMk cId="1851876981" sldId="268"/>
            <ac:spMk id="2" creationId="{208C0FBC-7D81-4589-BC25-AA2BF039F065}"/>
          </ac:spMkLst>
        </pc:spChg>
        <pc:spChg chg="mod">
          <ac:chgData name="John Glazebrook" userId="0cee8e84-5584-4a59-8cd1-43182ebc90a0" providerId="ADAL" clId="{5E2CE3AA-F5AC-4F54-A5E0-46A44C22A5AE}" dt="2021-09-04T11:09:07.956" v="123" actId="27636"/>
          <ac:spMkLst>
            <pc:docMk/>
            <pc:sldMk cId="1851876981" sldId="268"/>
            <ac:spMk id="3" creationId="{34C1F024-1F27-4A16-8575-2B539929AB01}"/>
          </ac:spMkLst>
        </pc:spChg>
      </pc:sldChg>
      <pc:sldChg chg="delSp modSp new del mod">
        <pc:chgData name="John Glazebrook" userId="0cee8e84-5584-4a59-8cd1-43182ebc90a0" providerId="ADAL" clId="{5E2CE3AA-F5AC-4F54-A5E0-46A44C22A5AE}" dt="2021-09-04T11:10:41.669" v="175" actId="47"/>
        <pc:sldMkLst>
          <pc:docMk/>
          <pc:sldMk cId="3889974705" sldId="269"/>
        </pc:sldMkLst>
        <pc:spChg chg="del">
          <ac:chgData name="John Glazebrook" userId="0cee8e84-5584-4a59-8cd1-43182ebc90a0" providerId="ADAL" clId="{5E2CE3AA-F5AC-4F54-A5E0-46A44C22A5AE}" dt="2021-09-04T11:10:36.538" v="174" actId="478"/>
          <ac:spMkLst>
            <pc:docMk/>
            <pc:sldMk cId="3889974705" sldId="269"/>
            <ac:spMk id="2" creationId="{A80B27E0-AC08-4BCC-AF07-ED1792014487}"/>
          </ac:spMkLst>
        </pc:spChg>
        <pc:spChg chg="mod">
          <ac:chgData name="John Glazebrook" userId="0cee8e84-5584-4a59-8cd1-43182ebc90a0" providerId="ADAL" clId="{5E2CE3AA-F5AC-4F54-A5E0-46A44C22A5AE}" dt="2021-09-04T11:10:33.574" v="173" actId="20577"/>
          <ac:spMkLst>
            <pc:docMk/>
            <pc:sldMk cId="3889974705" sldId="269"/>
            <ac:spMk id="3" creationId="{620DA57F-DC95-4F02-B795-E00FCFB86044}"/>
          </ac:spMkLst>
        </pc:spChg>
      </pc:sldChg>
    </pc:docChg>
  </pc:docChgLst>
  <pc:docChgLst>
    <pc:chgData name="John Glazebrook" userId="0cee8e84-5584-4a59-8cd1-43182ebc90a0" providerId="ADAL" clId="{DB8E7DAE-C844-4CB1-B94B-A5BABFC790DB}"/>
    <pc:docChg chg="custSel addSld delSld modSld">
      <pc:chgData name="John Glazebrook" userId="0cee8e84-5584-4a59-8cd1-43182ebc90a0" providerId="ADAL" clId="{DB8E7DAE-C844-4CB1-B94B-A5BABFC790DB}" dt="2021-09-05T18:37:21.491" v="289" actId="1076"/>
      <pc:docMkLst>
        <pc:docMk/>
      </pc:docMkLst>
      <pc:sldChg chg="del">
        <pc:chgData name="John Glazebrook" userId="0cee8e84-5584-4a59-8cd1-43182ebc90a0" providerId="ADAL" clId="{DB8E7DAE-C844-4CB1-B94B-A5BABFC790DB}" dt="2021-09-04T11:21:54.521" v="2" actId="47"/>
        <pc:sldMkLst>
          <pc:docMk/>
          <pc:sldMk cId="693386129" sldId="261"/>
        </pc:sldMkLst>
      </pc:sldChg>
      <pc:sldChg chg="del">
        <pc:chgData name="John Glazebrook" userId="0cee8e84-5584-4a59-8cd1-43182ebc90a0" providerId="ADAL" clId="{DB8E7DAE-C844-4CB1-B94B-A5BABFC790DB}" dt="2021-09-04T11:21:55.835" v="3" actId="47"/>
        <pc:sldMkLst>
          <pc:docMk/>
          <pc:sldMk cId="2970496841" sldId="262"/>
        </pc:sldMkLst>
      </pc:sldChg>
      <pc:sldChg chg="del">
        <pc:chgData name="John Glazebrook" userId="0cee8e84-5584-4a59-8cd1-43182ebc90a0" providerId="ADAL" clId="{DB8E7DAE-C844-4CB1-B94B-A5BABFC790DB}" dt="2021-09-04T11:21:56.959" v="4" actId="47"/>
        <pc:sldMkLst>
          <pc:docMk/>
          <pc:sldMk cId="451607849" sldId="264"/>
        </pc:sldMkLst>
      </pc:sldChg>
      <pc:sldChg chg="del">
        <pc:chgData name="John Glazebrook" userId="0cee8e84-5584-4a59-8cd1-43182ebc90a0" providerId="ADAL" clId="{DB8E7DAE-C844-4CB1-B94B-A5BABFC790DB}" dt="2021-09-04T11:21:58.326" v="5" actId="47"/>
        <pc:sldMkLst>
          <pc:docMk/>
          <pc:sldMk cId="235462860" sldId="265"/>
        </pc:sldMkLst>
      </pc:sldChg>
      <pc:sldChg chg="addSp delSp modSp mod">
        <pc:chgData name="John Glazebrook" userId="0cee8e84-5584-4a59-8cd1-43182ebc90a0" providerId="ADAL" clId="{DB8E7DAE-C844-4CB1-B94B-A5BABFC790DB}" dt="2021-09-04T16:11:12.391" v="253" actId="20577"/>
        <pc:sldMkLst>
          <pc:docMk/>
          <pc:sldMk cId="1332074596" sldId="266"/>
        </pc:sldMkLst>
        <pc:spChg chg="mod">
          <ac:chgData name="John Glazebrook" userId="0cee8e84-5584-4a59-8cd1-43182ebc90a0" providerId="ADAL" clId="{DB8E7DAE-C844-4CB1-B94B-A5BABFC790DB}" dt="2021-09-04T11:22:11.096" v="8" actId="6549"/>
          <ac:spMkLst>
            <pc:docMk/>
            <pc:sldMk cId="1332074596" sldId="266"/>
            <ac:spMk id="2" creationId="{00000000-0000-0000-0000-000000000000}"/>
          </ac:spMkLst>
        </pc:spChg>
        <pc:spChg chg="del">
          <ac:chgData name="John Glazebrook" userId="0cee8e84-5584-4a59-8cd1-43182ebc90a0" providerId="ADAL" clId="{DB8E7DAE-C844-4CB1-B94B-A5BABFC790DB}" dt="2021-09-04T11:22:06.970" v="7" actId="478"/>
          <ac:spMkLst>
            <pc:docMk/>
            <pc:sldMk cId="1332074596" sldId="266"/>
            <ac:spMk id="3" creationId="{1896B790-3B9F-46D5-B29A-3F2ACE0C58C5}"/>
          </ac:spMkLst>
        </pc:spChg>
        <pc:spChg chg="mod">
          <ac:chgData name="John Glazebrook" userId="0cee8e84-5584-4a59-8cd1-43182ebc90a0" providerId="ADAL" clId="{DB8E7DAE-C844-4CB1-B94B-A5BABFC790DB}" dt="2021-09-04T16:11:12.391" v="253" actId="20577"/>
          <ac:spMkLst>
            <pc:docMk/>
            <pc:sldMk cId="1332074596" sldId="266"/>
            <ac:spMk id="4" creationId="{00000000-0000-0000-0000-000000000000}"/>
          </ac:spMkLst>
        </pc:spChg>
        <pc:spChg chg="add mod">
          <ac:chgData name="John Glazebrook" userId="0cee8e84-5584-4a59-8cd1-43182ebc90a0" providerId="ADAL" clId="{DB8E7DAE-C844-4CB1-B94B-A5BABFC790DB}" dt="2021-09-04T11:22:22.071" v="10" actId="1076"/>
          <ac:spMkLst>
            <pc:docMk/>
            <pc:sldMk cId="1332074596" sldId="266"/>
            <ac:spMk id="6" creationId="{9D4F8F3C-F57A-48DF-9AB7-C6E4A777553E}"/>
          </ac:spMkLst>
        </pc:spChg>
        <pc:spChg chg="del">
          <ac:chgData name="John Glazebrook" userId="0cee8e84-5584-4a59-8cd1-43182ebc90a0" providerId="ADAL" clId="{DB8E7DAE-C844-4CB1-B94B-A5BABFC790DB}" dt="2021-09-04T11:22:03.863" v="6" actId="478"/>
          <ac:spMkLst>
            <pc:docMk/>
            <pc:sldMk cId="1332074596" sldId="266"/>
            <ac:spMk id="8" creationId="{00000000-0000-0000-0000-000000000000}"/>
          </ac:spMkLst>
        </pc:spChg>
      </pc:sldChg>
      <pc:sldChg chg="del">
        <pc:chgData name="John Glazebrook" userId="0cee8e84-5584-4a59-8cd1-43182ebc90a0" providerId="ADAL" clId="{DB8E7DAE-C844-4CB1-B94B-A5BABFC790DB}" dt="2021-09-04T11:21:41.201" v="0" actId="47"/>
        <pc:sldMkLst>
          <pc:docMk/>
          <pc:sldMk cId="1402357371" sldId="269"/>
        </pc:sldMkLst>
      </pc:sldChg>
      <pc:sldChg chg="del">
        <pc:chgData name="John Glazebrook" userId="0cee8e84-5584-4a59-8cd1-43182ebc90a0" providerId="ADAL" clId="{DB8E7DAE-C844-4CB1-B94B-A5BABFC790DB}" dt="2021-09-04T11:21:41.755" v="1" actId="47"/>
        <pc:sldMkLst>
          <pc:docMk/>
          <pc:sldMk cId="269735414" sldId="270"/>
        </pc:sldMkLst>
      </pc:sldChg>
      <pc:sldChg chg="modSp mod">
        <pc:chgData name="John Glazebrook" userId="0cee8e84-5584-4a59-8cd1-43182ebc90a0" providerId="ADAL" clId="{DB8E7DAE-C844-4CB1-B94B-A5BABFC790DB}" dt="2021-09-04T11:35:24.838" v="69" actId="20577"/>
        <pc:sldMkLst>
          <pc:docMk/>
          <pc:sldMk cId="1364527480" sldId="272"/>
        </pc:sldMkLst>
        <pc:spChg chg="mod">
          <ac:chgData name="John Glazebrook" userId="0cee8e84-5584-4a59-8cd1-43182ebc90a0" providerId="ADAL" clId="{DB8E7DAE-C844-4CB1-B94B-A5BABFC790DB}" dt="2021-09-04T11:35:24.838" v="69" actId="20577"/>
          <ac:spMkLst>
            <pc:docMk/>
            <pc:sldMk cId="1364527480" sldId="272"/>
            <ac:spMk id="2" creationId="{00000000-0000-0000-0000-000000000000}"/>
          </ac:spMkLst>
        </pc:spChg>
      </pc:sldChg>
      <pc:sldChg chg="del">
        <pc:chgData name="John Glazebrook" userId="0cee8e84-5584-4a59-8cd1-43182ebc90a0" providerId="ADAL" clId="{DB8E7DAE-C844-4CB1-B94B-A5BABFC790DB}" dt="2021-09-04T11:22:35.796" v="11" actId="47"/>
        <pc:sldMkLst>
          <pc:docMk/>
          <pc:sldMk cId="2024355768" sldId="274"/>
        </pc:sldMkLst>
      </pc:sldChg>
      <pc:sldChg chg="del">
        <pc:chgData name="John Glazebrook" userId="0cee8e84-5584-4a59-8cd1-43182ebc90a0" providerId="ADAL" clId="{DB8E7DAE-C844-4CB1-B94B-A5BABFC790DB}" dt="2021-09-04T11:22:37.431" v="12" actId="47"/>
        <pc:sldMkLst>
          <pc:docMk/>
          <pc:sldMk cId="964923892" sldId="275"/>
        </pc:sldMkLst>
      </pc:sldChg>
      <pc:sldChg chg="addSp delSp modSp new mod">
        <pc:chgData name="John Glazebrook" userId="0cee8e84-5584-4a59-8cd1-43182ebc90a0" providerId="ADAL" clId="{DB8E7DAE-C844-4CB1-B94B-A5BABFC790DB}" dt="2021-09-04T16:13:44.211" v="278" actId="403"/>
        <pc:sldMkLst>
          <pc:docMk/>
          <pc:sldMk cId="2922131240" sldId="277"/>
        </pc:sldMkLst>
        <pc:spChg chg="mod">
          <ac:chgData name="John Glazebrook" userId="0cee8e84-5584-4a59-8cd1-43182ebc90a0" providerId="ADAL" clId="{DB8E7DAE-C844-4CB1-B94B-A5BABFC790DB}" dt="2021-09-04T11:22:49.025" v="23" actId="20577"/>
          <ac:spMkLst>
            <pc:docMk/>
            <pc:sldMk cId="2922131240" sldId="277"/>
            <ac:spMk id="2" creationId="{FFCED498-016A-4D83-BEB2-398D667D5D7C}"/>
          </ac:spMkLst>
        </pc:spChg>
        <pc:spChg chg="add mod">
          <ac:chgData name="John Glazebrook" userId="0cee8e84-5584-4a59-8cd1-43182ebc90a0" providerId="ADAL" clId="{DB8E7DAE-C844-4CB1-B94B-A5BABFC790DB}" dt="2021-09-04T16:13:44.211" v="278" actId="403"/>
          <ac:spMkLst>
            <pc:docMk/>
            <pc:sldMk cId="2922131240" sldId="277"/>
            <ac:spMk id="3" creationId="{760731D7-4605-42F2-AF2A-4651E5B0EAEE}"/>
          </ac:spMkLst>
        </pc:spChg>
        <pc:spChg chg="del">
          <ac:chgData name="John Glazebrook" userId="0cee8e84-5584-4a59-8cd1-43182ebc90a0" providerId="ADAL" clId="{DB8E7DAE-C844-4CB1-B94B-A5BABFC790DB}" dt="2021-09-04T11:26:54.442" v="24" actId="478"/>
          <ac:spMkLst>
            <pc:docMk/>
            <pc:sldMk cId="2922131240" sldId="277"/>
            <ac:spMk id="3" creationId="{FC4F5C79-79F5-483B-8AF5-7B860479BB70}"/>
          </ac:spMkLst>
        </pc:spChg>
        <pc:picChg chg="add mod">
          <ac:chgData name="John Glazebrook" userId="0cee8e84-5584-4a59-8cd1-43182ebc90a0" providerId="ADAL" clId="{DB8E7DAE-C844-4CB1-B94B-A5BABFC790DB}" dt="2021-09-04T11:27:01.185" v="28" actId="1076"/>
          <ac:picMkLst>
            <pc:docMk/>
            <pc:sldMk cId="2922131240" sldId="277"/>
            <ac:picMk id="5" creationId="{DA07EBC7-857D-4F62-9814-05579EC40CBD}"/>
          </ac:picMkLst>
        </pc:picChg>
        <pc:picChg chg="add mod">
          <ac:chgData name="John Glazebrook" userId="0cee8e84-5584-4a59-8cd1-43182ebc90a0" providerId="ADAL" clId="{DB8E7DAE-C844-4CB1-B94B-A5BABFC790DB}" dt="2021-09-04T11:35:07.568" v="60" actId="14100"/>
          <ac:picMkLst>
            <pc:docMk/>
            <pc:sldMk cId="2922131240" sldId="277"/>
            <ac:picMk id="7" creationId="{3118278D-5051-42B1-ADF0-8106DDF0BE26}"/>
          </ac:picMkLst>
        </pc:picChg>
        <pc:picChg chg="add mod">
          <ac:chgData name="John Glazebrook" userId="0cee8e84-5584-4a59-8cd1-43182ebc90a0" providerId="ADAL" clId="{DB8E7DAE-C844-4CB1-B94B-A5BABFC790DB}" dt="2021-09-04T11:35:04.648" v="59" actId="1076"/>
          <ac:picMkLst>
            <pc:docMk/>
            <pc:sldMk cId="2922131240" sldId="277"/>
            <ac:picMk id="9" creationId="{C147DAAF-CDE7-41FF-AE10-9F32660EA4F9}"/>
          </ac:picMkLst>
        </pc:picChg>
      </pc:sldChg>
      <pc:sldChg chg="addSp delSp modSp add del mod">
        <pc:chgData name="John Glazebrook" userId="0cee8e84-5584-4a59-8cd1-43182ebc90a0" providerId="ADAL" clId="{DB8E7DAE-C844-4CB1-B94B-A5BABFC790DB}" dt="2021-09-04T11:28:23.966" v="35" actId="47"/>
        <pc:sldMkLst>
          <pc:docMk/>
          <pc:sldMk cId="1157017985" sldId="278"/>
        </pc:sldMkLst>
        <pc:picChg chg="add del mod">
          <ac:chgData name="John Glazebrook" userId="0cee8e84-5584-4a59-8cd1-43182ebc90a0" providerId="ADAL" clId="{DB8E7DAE-C844-4CB1-B94B-A5BABFC790DB}" dt="2021-09-04T11:28:21.712" v="34" actId="478"/>
          <ac:picMkLst>
            <pc:docMk/>
            <pc:sldMk cId="1157017985" sldId="278"/>
            <ac:picMk id="4" creationId="{99E18F1C-2692-493A-8A16-3B53115E10D2}"/>
          </ac:picMkLst>
        </pc:picChg>
      </pc:sldChg>
      <pc:sldChg chg="addSp modSp new mod">
        <pc:chgData name="John Glazebrook" userId="0cee8e84-5584-4a59-8cd1-43182ebc90a0" providerId="ADAL" clId="{DB8E7DAE-C844-4CB1-B94B-A5BABFC790DB}" dt="2021-09-04T11:51:47.711" v="73" actId="1076"/>
        <pc:sldMkLst>
          <pc:docMk/>
          <pc:sldMk cId="2182472833" sldId="278"/>
        </pc:sldMkLst>
        <pc:picChg chg="add mod">
          <ac:chgData name="John Glazebrook" userId="0cee8e84-5584-4a59-8cd1-43182ebc90a0" providerId="ADAL" clId="{DB8E7DAE-C844-4CB1-B94B-A5BABFC790DB}" dt="2021-09-04T11:32:56.208" v="40" actId="1076"/>
          <ac:picMkLst>
            <pc:docMk/>
            <pc:sldMk cId="2182472833" sldId="278"/>
            <ac:picMk id="3" creationId="{AE78BF2C-AA82-4879-9F4F-D150F9FA73E3}"/>
          </ac:picMkLst>
        </pc:picChg>
        <pc:picChg chg="add mod">
          <ac:chgData name="John Glazebrook" userId="0cee8e84-5584-4a59-8cd1-43182ebc90a0" providerId="ADAL" clId="{DB8E7DAE-C844-4CB1-B94B-A5BABFC790DB}" dt="2021-09-04T11:51:47.711" v="73" actId="1076"/>
          <ac:picMkLst>
            <pc:docMk/>
            <pc:sldMk cId="2182472833" sldId="278"/>
            <ac:picMk id="5" creationId="{24BA265F-4A24-4372-A470-50DEEB4D6F87}"/>
          </ac:picMkLst>
        </pc:picChg>
      </pc:sldChg>
      <pc:sldChg chg="addSp modSp new mod">
        <pc:chgData name="John Glazebrook" userId="0cee8e84-5584-4a59-8cd1-43182ebc90a0" providerId="ADAL" clId="{DB8E7DAE-C844-4CB1-B94B-A5BABFC790DB}" dt="2021-09-04T11:33:55.773" v="52" actId="1076"/>
        <pc:sldMkLst>
          <pc:docMk/>
          <pc:sldMk cId="309952030" sldId="279"/>
        </pc:sldMkLst>
        <pc:picChg chg="add mod modCrop">
          <ac:chgData name="John Glazebrook" userId="0cee8e84-5584-4a59-8cd1-43182ebc90a0" providerId="ADAL" clId="{DB8E7DAE-C844-4CB1-B94B-A5BABFC790DB}" dt="2021-09-04T11:33:26.674" v="48" actId="1076"/>
          <ac:picMkLst>
            <pc:docMk/>
            <pc:sldMk cId="309952030" sldId="279"/>
            <ac:picMk id="3" creationId="{EB3EB056-5DBF-4CCC-9A0A-9A0A4537C2FF}"/>
          </ac:picMkLst>
        </pc:picChg>
        <pc:picChg chg="add mod">
          <ac:chgData name="John Glazebrook" userId="0cee8e84-5584-4a59-8cd1-43182ebc90a0" providerId="ADAL" clId="{DB8E7DAE-C844-4CB1-B94B-A5BABFC790DB}" dt="2021-09-04T11:33:55.773" v="52" actId="1076"/>
          <ac:picMkLst>
            <pc:docMk/>
            <pc:sldMk cId="309952030" sldId="279"/>
            <ac:picMk id="5" creationId="{88FA6939-AB37-4B07-BE12-5FB1319C0194}"/>
          </ac:picMkLst>
        </pc:picChg>
      </pc:sldChg>
      <pc:sldChg chg="modSp new mod">
        <pc:chgData name="John Glazebrook" userId="0cee8e84-5584-4a59-8cd1-43182ebc90a0" providerId="ADAL" clId="{DB8E7DAE-C844-4CB1-B94B-A5BABFC790DB}" dt="2021-09-04T11:52:58.968" v="251" actId="27636"/>
        <pc:sldMkLst>
          <pc:docMk/>
          <pc:sldMk cId="3161089793" sldId="280"/>
        </pc:sldMkLst>
        <pc:spChg chg="mod">
          <ac:chgData name="John Glazebrook" userId="0cee8e84-5584-4a59-8cd1-43182ebc90a0" providerId="ADAL" clId="{DB8E7DAE-C844-4CB1-B94B-A5BABFC790DB}" dt="2021-09-04T11:52:11.594" v="119" actId="20577"/>
          <ac:spMkLst>
            <pc:docMk/>
            <pc:sldMk cId="3161089793" sldId="280"/>
            <ac:spMk id="2" creationId="{A9914A31-3F40-4A0B-B56E-1FBDC465AF3B}"/>
          </ac:spMkLst>
        </pc:spChg>
        <pc:spChg chg="mod">
          <ac:chgData name="John Glazebrook" userId="0cee8e84-5584-4a59-8cd1-43182ebc90a0" providerId="ADAL" clId="{DB8E7DAE-C844-4CB1-B94B-A5BABFC790DB}" dt="2021-09-04T11:52:58.968" v="251" actId="27636"/>
          <ac:spMkLst>
            <pc:docMk/>
            <pc:sldMk cId="3161089793" sldId="280"/>
            <ac:spMk id="3" creationId="{225D21EB-1ABA-4B83-853A-F346DC0BF596}"/>
          </ac:spMkLst>
        </pc:spChg>
      </pc:sldChg>
      <pc:sldChg chg="addSp modSp new mod">
        <pc:chgData name="John Glazebrook" userId="0cee8e84-5584-4a59-8cd1-43182ebc90a0" providerId="ADAL" clId="{DB8E7DAE-C844-4CB1-B94B-A5BABFC790DB}" dt="2021-09-05T18:37:21.491" v="289" actId="1076"/>
        <pc:sldMkLst>
          <pc:docMk/>
          <pc:sldMk cId="1099215592" sldId="281"/>
        </pc:sldMkLst>
        <pc:picChg chg="add mod">
          <ac:chgData name="John Glazebrook" userId="0cee8e84-5584-4a59-8cd1-43182ebc90a0" providerId="ADAL" clId="{DB8E7DAE-C844-4CB1-B94B-A5BABFC790DB}" dt="2021-09-05T18:37:21.491" v="289" actId="1076"/>
          <ac:picMkLst>
            <pc:docMk/>
            <pc:sldMk cId="1099215592" sldId="281"/>
            <ac:picMk id="3" creationId="{F9CF4810-2450-4CF2-A9D2-05C248D8FC75}"/>
          </ac:picMkLst>
        </pc:picChg>
        <pc:picChg chg="add mod">
          <ac:chgData name="John Glazebrook" userId="0cee8e84-5584-4a59-8cd1-43182ebc90a0" providerId="ADAL" clId="{DB8E7DAE-C844-4CB1-B94B-A5BABFC790DB}" dt="2021-09-05T18:37:18.346" v="288" actId="1076"/>
          <ac:picMkLst>
            <pc:docMk/>
            <pc:sldMk cId="1099215592" sldId="281"/>
            <ac:picMk id="4" creationId="{D6E54C29-D5DF-468B-9B37-1D33438496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32AE-7921-420C-B438-FEA10B23C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63C87-006A-42BC-A3FA-328395BAC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T-level</a:t>
            </a:r>
          </a:p>
        </p:txBody>
      </p:sp>
    </p:spTree>
    <p:extLst>
      <p:ext uri="{BB962C8B-B14F-4D97-AF65-F5344CB8AC3E}">
        <p14:creationId xmlns:p14="http://schemas.microsoft.com/office/powerpoint/2010/main" val="179648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F4810-2450-4CF2-A9D2-05C248D8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479766" cy="4374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E54C29-D5DF-468B-9B37-1D334384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08" y="178676"/>
            <a:ext cx="8451889" cy="624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1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4A31-3F40-4A0B-B56E-1FBDC465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more colours!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21EB-1ABA-4B83-853A-F346DC0B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90871"/>
          </a:xfrm>
        </p:spPr>
        <p:txBody>
          <a:bodyPr>
            <a:normAutofit/>
          </a:bodyPr>
          <a:lstStyle/>
          <a:p>
            <a:r>
              <a:rPr lang="en-GB" sz="3600" dirty="0"/>
              <a:t>Research HTML colours</a:t>
            </a:r>
          </a:p>
          <a:p>
            <a:r>
              <a:rPr lang="en-GB" sz="3600" dirty="0"/>
              <a:t>HEX colours</a:t>
            </a:r>
          </a:p>
          <a:p>
            <a:r>
              <a:rPr lang="en-GB" sz="3600" dirty="0"/>
              <a:t>Fonts</a:t>
            </a:r>
          </a:p>
          <a:p>
            <a:endParaRPr lang="en-GB" sz="3600" dirty="0"/>
          </a:p>
          <a:p>
            <a:r>
              <a:rPr lang="en-GB" sz="3600" dirty="0"/>
              <a:t>Add these into your web page</a:t>
            </a:r>
          </a:p>
        </p:txBody>
      </p:sp>
    </p:spTree>
    <p:extLst>
      <p:ext uri="{BB962C8B-B14F-4D97-AF65-F5344CB8AC3E}">
        <p14:creationId xmlns:p14="http://schemas.microsoft.com/office/powerpoint/2010/main" val="316108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7904-5194-412E-902F-5AA1D2B0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44D9-B7CE-45EF-ADE6-E312CE3B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/>
          </a:bodyPr>
          <a:lstStyle/>
          <a:p>
            <a:r>
              <a:rPr lang="en-GB" sz="2800" dirty="0"/>
              <a:t>Styles are written in CSS (cascading style sheets)</a:t>
            </a:r>
          </a:p>
          <a:p>
            <a:r>
              <a:rPr lang="en-GB" sz="2800" dirty="0"/>
              <a:t>They use { and } and ;</a:t>
            </a:r>
          </a:p>
          <a:p>
            <a:r>
              <a:rPr lang="en-GB" sz="2800" dirty="0"/>
              <a:t>CSS is not HTML</a:t>
            </a:r>
          </a:p>
          <a:p>
            <a:r>
              <a:rPr lang="en-GB" sz="2800" dirty="0"/>
              <a:t>Research and understand the differences</a:t>
            </a:r>
          </a:p>
          <a:p>
            <a:r>
              <a:rPr lang="en-GB" sz="2800" dirty="0"/>
              <a:t>Styles can be in a separate file, in the &lt;head&gt; or in a tag</a:t>
            </a:r>
          </a:p>
          <a:p>
            <a:r>
              <a:rPr lang="en-GB" sz="2800" dirty="0"/>
              <a:t>https://www.w3schools.com/css/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99AD6-3800-4DD8-B0F1-5FA2D0359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50" t="17891" b="47980"/>
          <a:stretch/>
        </p:blipFill>
        <p:spPr>
          <a:xfrm>
            <a:off x="4843024" y="9603"/>
            <a:ext cx="7348976" cy="21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1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3D5238-811C-423A-9CCC-6A5A9C0F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9" y="117446"/>
            <a:ext cx="6567345" cy="3934437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F285C0D-B281-482A-B1B6-D3C0B1C4DDFA}"/>
              </a:ext>
            </a:extLst>
          </p:cNvPr>
          <p:cNvSpPr/>
          <p:nvPr/>
        </p:nvSpPr>
        <p:spPr>
          <a:xfrm rot="16481835">
            <a:off x="5316544" y="3873206"/>
            <a:ext cx="1111720" cy="35735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124B5D-2E48-483B-8F6E-28A0A2655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723" y="281414"/>
            <a:ext cx="3573027" cy="433909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4AFAA43-CB0D-4E5D-8AF3-4E97BC93B7F9}"/>
              </a:ext>
            </a:extLst>
          </p:cNvPr>
          <p:cNvSpPr/>
          <p:nvPr/>
        </p:nvSpPr>
        <p:spPr>
          <a:xfrm rot="16481835">
            <a:off x="8564482" y="1064293"/>
            <a:ext cx="1111720" cy="35735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7BB34FF-8F23-432C-9500-96CF9335CCBB}"/>
              </a:ext>
            </a:extLst>
          </p:cNvPr>
          <p:cNvSpPr/>
          <p:nvPr/>
        </p:nvSpPr>
        <p:spPr>
          <a:xfrm rot="18620441">
            <a:off x="8629363" y="4081104"/>
            <a:ext cx="1111720" cy="35735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580B75-1494-4BCE-828B-8E7923DB92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998" b="30303"/>
          <a:stretch/>
        </p:blipFill>
        <p:spPr>
          <a:xfrm>
            <a:off x="9140026" y="4975620"/>
            <a:ext cx="2815733" cy="160738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6087A8-9454-4EF7-8188-7D7A6FCEDD5C}"/>
              </a:ext>
            </a:extLst>
          </p:cNvPr>
          <p:cNvSpPr/>
          <p:nvPr/>
        </p:nvSpPr>
        <p:spPr>
          <a:xfrm rot="20127663">
            <a:off x="8788077" y="5376640"/>
            <a:ext cx="1111720" cy="357352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8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1994"/>
            <a:ext cx="9905998" cy="761874"/>
          </a:xfrm>
        </p:spPr>
        <p:txBody>
          <a:bodyPr/>
          <a:lstStyle/>
          <a:p>
            <a:r>
              <a:rPr lang="en-GB" dirty="0"/>
              <a:t>tags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0293" y="1230925"/>
            <a:ext cx="9793417" cy="2246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world! 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endParaRPr lang="en-GB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&lt;b&gt;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bold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</a:t>
            </a:r>
          </a:p>
          <a:p>
            <a:endParaRPr lang="en-GB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italic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F8F3C-F57A-48DF-9AB7-C6E4A777553E}"/>
              </a:ext>
            </a:extLst>
          </p:cNvPr>
          <p:cNvSpPr txBox="1"/>
          <p:nvPr/>
        </p:nvSpPr>
        <p:spPr>
          <a:xfrm>
            <a:off x="580293" y="4622905"/>
            <a:ext cx="7192108" cy="141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96000" bIns="396000" rtlCol="0" anchor="ctr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=“kite.jpg”&gt;</a:t>
            </a:r>
          </a:p>
        </p:txBody>
      </p:sp>
    </p:spTree>
    <p:extLst>
      <p:ext uri="{BB962C8B-B14F-4D97-AF65-F5344CB8AC3E}">
        <p14:creationId xmlns:p14="http://schemas.microsoft.com/office/powerpoint/2010/main" val="133207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4660FD-213B-4C68-A2AA-C14464CB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0" y="1509055"/>
            <a:ext cx="3524742" cy="4763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862F57-BBAB-4425-88CB-5B9516DB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72" y="1486972"/>
            <a:ext cx="4758441" cy="4807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55CDA8-B995-44F9-98D9-B7A783C5015C}"/>
              </a:ext>
            </a:extLst>
          </p:cNvPr>
          <p:cNvSpPr txBox="1"/>
          <p:nvPr/>
        </p:nvSpPr>
        <p:spPr>
          <a:xfrm>
            <a:off x="903890" y="275208"/>
            <a:ext cx="3921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Heading tags</a:t>
            </a:r>
          </a:p>
        </p:txBody>
      </p:sp>
    </p:spTree>
    <p:extLst>
      <p:ext uri="{BB962C8B-B14F-4D97-AF65-F5344CB8AC3E}">
        <p14:creationId xmlns:p14="http://schemas.microsoft.com/office/powerpoint/2010/main" val="391481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Save to the same folder as your web page</a:t>
            </a:r>
          </a:p>
          <a:p>
            <a:r>
              <a:rPr lang="en-GB" sz="4000" dirty="0"/>
              <a:t>Use the following tag to show your image</a:t>
            </a:r>
          </a:p>
          <a:p>
            <a:pPr marL="0" indent="0">
              <a:buNone/>
            </a:pPr>
            <a:endParaRPr lang="en-GB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22692" y="4528312"/>
            <a:ext cx="7192108" cy="1415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96000" bIns="396000" rtlCol="0" anchor="ctr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4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=“kite.jpg”&gt;</a:t>
            </a:r>
          </a:p>
        </p:txBody>
      </p:sp>
    </p:spTree>
    <p:extLst>
      <p:ext uri="{BB962C8B-B14F-4D97-AF65-F5344CB8AC3E}">
        <p14:creationId xmlns:p14="http://schemas.microsoft.com/office/powerpoint/2010/main" val="403885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74" y="0"/>
            <a:ext cx="8893946" cy="66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2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1BB7-F058-46ED-8067-6EF5A3A9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Vcentre2.truro.local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3290-CE81-4F6A-BF88-CB191C1E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352730" cy="3649133"/>
          </a:xfrm>
        </p:spPr>
        <p:txBody>
          <a:bodyPr>
            <a:normAutofit/>
          </a:bodyPr>
          <a:lstStyle/>
          <a:p>
            <a:r>
              <a:rPr lang="en-GB" sz="2800" dirty="0"/>
              <a:t>Log in</a:t>
            </a:r>
          </a:p>
          <a:p>
            <a:r>
              <a:rPr lang="en-GB" sz="2800" dirty="0"/>
              <a:t>OneDrive</a:t>
            </a:r>
          </a:p>
          <a:p>
            <a:r>
              <a:rPr lang="en-GB" sz="2800" dirty="0"/>
              <a:t>Check your code</a:t>
            </a:r>
          </a:p>
          <a:p>
            <a:endParaRPr lang="en-GB" sz="2800" dirty="0"/>
          </a:p>
          <a:p>
            <a:r>
              <a:rPr lang="en-GB" sz="2800" dirty="0" err="1"/>
              <a:t>VSCode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3232C-457E-43C0-92E1-6C9C19417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338" y="232048"/>
            <a:ext cx="3563421" cy="2988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4D4C87-B59E-41C5-AA90-BF3FA2F6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338" y="3159035"/>
            <a:ext cx="3563421" cy="7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D498-016A-4D83-BEB2-398D667D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tags!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7EBC7-857D-4F62-9814-05579EC4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6148161" cy="4012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8278D-5051-42B1-ADF0-8106DDF0B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338" y="232048"/>
            <a:ext cx="3563421" cy="2988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7DAAF-CDE7-41FF-AE10-9F32660EA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338" y="3159035"/>
            <a:ext cx="3563421" cy="799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731D7-4605-42F2-AF2A-4651E5B0EAEE}"/>
              </a:ext>
            </a:extLst>
          </p:cNvPr>
          <p:cNvSpPr txBox="1"/>
          <p:nvPr/>
        </p:nvSpPr>
        <p:spPr>
          <a:xfrm>
            <a:off x="8177048" y="5612524"/>
            <a:ext cx="3757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template.html</a:t>
            </a:r>
          </a:p>
        </p:txBody>
      </p:sp>
    </p:spTree>
    <p:extLst>
      <p:ext uri="{BB962C8B-B14F-4D97-AF65-F5344CB8AC3E}">
        <p14:creationId xmlns:p14="http://schemas.microsoft.com/office/powerpoint/2010/main" val="292213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8BF2C-AA82-4879-9F4F-D150F9FA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14" y="304891"/>
            <a:ext cx="8451889" cy="6248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A265F-4A24-4372-A470-50DEEB4D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762" y="4021388"/>
            <a:ext cx="4687218" cy="26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7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3EB056-5DBF-4CCC-9A0A-9A0A4537C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021" b="43891"/>
          <a:stretch/>
        </p:blipFill>
        <p:spPr>
          <a:xfrm>
            <a:off x="346258" y="136635"/>
            <a:ext cx="10100901" cy="4340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FA6939-AB37-4B07-BE12-5FB1319C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677" y="3710152"/>
            <a:ext cx="5200251" cy="30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167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Celestial</vt:lpstr>
      <vt:lpstr>HTML</vt:lpstr>
      <vt:lpstr>tags</vt:lpstr>
      <vt:lpstr>PowerPoint Presentation</vt:lpstr>
      <vt:lpstr>images</vt:lpstr>
      <vt:lpstr>PowerPoint Presentation</vt:lpstr>
      <vt:lpstr>Vcentre2.truro.local</vt:lpstr>
      <vt:lpstr>More tags!</vt:lpstr>
      <vt:lpstr>PowerPoint Presentation</vt:lpstr>
      <vt:lpstr>PowerPoint Presentation</vt:lpstr>
      <vt:lpstr>PowerPoint Presentation</vt:lpstr>
      <vt:lpstr>Find more colours!</vt:lpstr>
      <vt:lpstr>styles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Glazebrook</dc:creator>
  <cp:lastModifiedBy>John Glazebrook</cp:lastModifiedBy>
  <cp:revision>1</cp:revision>
  <dcterms:created xsi:type="dcterms:W3CDTF">2021-09-04T10:53:14Z</dcterms:created>
  <dcterms:modified xsi:type="dcterms:W3CDTF">2021-11-02T11:27:29Z</dcterms:modified>
</cp:coreProperties>
</file>