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6" r:id="rId3"/>
    <p:sldId id="278" r:id="rId4"/>
    <p:sldId id="281" r:id="rId5"/>
    <p:sldId id="280" r:id="rId6"/>
    <p:sldId id="282" r:id="rId7"/>
    <p:sldId id="285" r:id="rId8"/>
    <p:sldId id="283" r:id="rId9"/>
    <p:sldId id="286" r:id="rId10"/>
    <p:sldId id="28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52DEA5-1964-4377-B528-CD8B04693AB8}" v="1" dt="2022-08-27T16:42:14.7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7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Glazebrook" userId="0cee8e84-5584-4a59-8cd1-43182ebc90a0" providerId="ADAL" clId="{EEC431A9-DCE7-4CC1-951D-EF6621B67540}"/>
    <pc:docChg chg="undo custSel addSld delSld modSld sldOrd">
      <pc:chgData name="John Glazebrook" userId="0cee8e84-5584-4a59-8cd1-43182ebc90a0" providerId="ADAL" clId="{EEC431A9-DCE7-4CC1-951D-EF6621B67540}" dt="2021-09-04T13:52:22.571" v="455" actId="20577"/>
      <pc:docMkLst>
        <pc:docMk/>
      </pc:docMkLst>
      <pc:sldChg chg="del">
        <pc:chgData name="John Glazebrook" userId="0cee8e84-5584-4a59-8cd1-43182ebc90a0" providerId="ADAL" clId="{EEC431A9-DCE7-4CC1-951D-EF6621B67540}" dt="2021-09-04T12:02:16.036" v="0" actId="47"/>
        <pc:sldMkLst>
          <pc:docMk/>
          <pc:sldMk cId="4038853501" sldId="263"/>
        </pc:sldMkLst>
      </pc:sldChg>
      <pc:sldChg chg="del">
        <pc:chgData name="John Glazebrook" userId="0cee8e84-5584-4a59-8cd1-43182ebc90a0" providerId="ADAL" clId="{EEC431A9-DCE7-4CC1-951D-EF6621B67540}" dt="2021-09-04T12:02:16.702" v="1" actId="47"/>
        <pc:sldMkLst>
          <pc:docMk/>
          <pc:sldMk cId="3624626460" sldId="271"/>
        </pc:sldMkLst>
      </pc:sldChg>
      <pc:sldChg chg="del">
        <pc:chgData name="John Glazebrook" userId="0cee8e84-5584-4a59-8cd1-43182ebc90a0" providerId="ADAL" clId="{EEC431A9-DCE7-4CC1-951D-EF6621B67540}" dt="2021-09-04T12:02:37.315" v="5" actId="47"/>
        <pc:sldMkLst>
          <pc:docMk/>
          <pc:sldMk cId="1364527480" sldId="272"/>
        </pc:sldMkLst>
      </pc:sldChg>
      <pc:sldChg chg="del">
        <pc:chgData name="John Glazebrook" userId="0cee8e84-5584-4a59-8cd1-43182ebc90a0" providerId="ADAL" clId="{EEC431A9-DCE7-4CC1-951D-EF6621B67540}" dt="2021-09-04T12:02:19.156" v="2" actId="47"/>
        <pc:sldMkLst>
          <pc:docMk/>
          <pc:sldMk cId="2922131240" sldId="277"/>
        </pc:sldMkLst>
      </pc:sldChg>
      <pc:sldChg chg="del">
        <pc:chgData name="John Glazebrook" userId="0cee8e84-5584-4a59-8cd1-43182ebc90a0" providerId="ADAL" clId="{EEC431A9-DCE7-4CC1-951D-EF6621B67540}" dt="2021-09-04T12:02:24.558" v="3" actId="47"/>
        <pc:sldMkLst>
          <pc:docMk/>
          <pc:sldMk cId="309952030" sldId="279"/>
        </pc:sldMkLst>
      </pc:sldChg>
      <pc:sldChg chg="new del">
        <pc:chgData name="John Glazebrook" userId="0cee8e84-5584-4a59-8cd1-43182ebc90a0" providerId="ADAL" clId="{EEC431A9-DCE7-4CC1-951D-EF6621B67540}" dt="2021-09-04T12:02:44.501" v="8" actId="47"/>
        <pc:sldMkLst>
          <pc:docMk/>
          <pc:sldMk cId="2218673104" sldId="279"/>
        </pc:sldMkLst>
      </pc:sldChg>
      <pc:sldChg chg="del">
        <pc:chgData name="John Glazebrook" userId="0cee8e84-5584-4a59-8cd1-43182ebc90a0" providerId="ADAL" clId="{EEC431A9-DCE7-4CC1-951D-EF6621B67540}" dt="2021-09-04T12:02:35.882" v="4" actId="47"/>
        <pc:sldMkLst>
          <pc:docMk/>
          <pc:sldMk cId="3161089793" sldId="280"/>
        </pc:sldMkLst>
      </pc:sldChg>
      <pc:sldChg chg="addSp modSp new mod">
        <pc:chgData name="John Glazebrook" userId="0cee8e84-5584-4a59-8cd1-43182ebc90a0" providerId="ADAL" clId="{EEC431A9-DCE7-4CC1-951D-EF6621B67540}" dt="2021-09-04T12:07:59.915" v="150" actId="14100"/>
        <pc:sldMkLst>
          <pc:docMk/>
          <pc:sldMk cId="3727703956" sldId="280"/>
        </pc:sldMkLst>
        <pc:spChg chg="mod">
          <ac:chgData name="John Glazebrook" userId="0cee8e84-5584-4a59-8cd1-43182ebc90a0" providerId="ADAL" clId="{EEC431A9-DCE7-4CC1-951D-EF6621B67540}" dt="2021-09-04T12:02:53.453" v="24" actId="20577"/>
          <ac:spMkLst>
            <pc:docMk/>
            <pc:sldMk cId="3727703956" sldId="280"/>
            <ac:spMk id="2" creationId="{5C05A106-04E9-47D1-92C6-AB4025CB0FAD}"/>
          </ac:spMkLst>
        </pc:spChg>
        <pc:spChg chg="mod">
          <ac:chgData name="John Glazebrook" userId="0cee8e84-5584-4a59-8cd1-43182ebc90a0" providerId="ADAL" clId="{EEC431A9-DCE7-4CC1-951D-EF6621B67540}" dt="2021-09-04T12:03:26.707" v="107" actId="242"/>
          <ac:spMkLst>
            <pc:docMk/>
            <pc:sldMk cId="3727703956" sldId="280"/>
            <ac:spMk id="3" creationId="{D6BF8184-5561-4F11-BBF6-007B483CC8CB}"/>
          </ac:spMkLst>
        </pc:spChg>
        <pc:picChg chg="add mod">
          <ac:chgData name="John Glazebrook" userId="0cee8e84-5584-4a59-8cd1-43182ebc90a0" providerId="ADAL" clId="{EEC431A9-DCE7-4CC1-951D-EF6621B67540}" dt="2021-09-04T12:06:06.530" v="147" actId="1076"/>
          <ac:picMkLst>
            <pc:docMk/>
            <pc:sldMk cId="3727703956" sldId="280"/>
            <ac:picMk id="5" creationId="{1B43CA9A-8A11-4D46-A172-68AA5CE19627}"/>
          </ac:picMkLst>
        </pc:picChg>
        <pc:picChg chg="add mod">
          <ac:chgData name="John Glazebrook" userId="0cee8e84-5584-4a59-8cd1-43182ebc90a0" providerId="ADAL" clId="{EEC431A9-DCE7-4CC1-951D-EF6621B67540}" dt="2021-09-04T12:07:59.915" v="150" actId="14100"/>
          <ac:picMkLst>
            <pc:docMk/>
            <pc:sldMk cId="3727703956" sldId="280"/>
            <ac:picMk id="7" creationId="{C6757731-CA8A-4A6A-8A27-A8F0EC813E0C}"/>
          </ac:picMkLst>
        </pc:picChg>
      </pc:sldChg>
      <pc:sldChg chg="addSp modSp new mod ord">
        <pc:chgData name="John Glazebrook" userId="0cee8e84-5584-4a59-8cd1-43182ebc90a0" providerId="ADAL" clId="{EEC431A9-DCE7-4CC1-951D-EF6621B67540}" dt="2021-09-04T12:52:49.506" v="200" actId="1076"/>
        <pc:sldMkLst>
          <pc:docMk/>
          <pc:sldMk cId="2093405597" sldId="281"/>
        </pc:sldMkLst>
        <pc:spChg chg="add mod">
          <ac:chgData name="John Glazebrook" userId="0cee8e84-5584-4a59-8cd1-43182ebc90a0" providerId="ADAL" clId="{EEC431A9-DCE7-4CC1-951D-EF6621B67540}" dt="2021-09-04T12:05:08.347" v="137" actId="403"/>
          <ac:spMkLst>
            <pc:docMk/>
            <pc:sldMk cId="2093405597" sldId="281"/>
            <ac:spMk id="8" creationId="{C0E310B5-CF1E-47B8-910D-58D6E320AD39}"/>
          </ac:spMkLst>
        </pc:spChg>
        <pc:spChg chg="add mod">
          <ac:chgData name="John Glazebrook" userId="0cee8e84-5584-4a59-8cd1-43182ebc90a0" providerId="ADAL" clId="{EEC431A9-DCE7-4CC1-951D-EF6621B67540}" dt="2021-09-04T12:05:28.580" v="143" actId="13822"/>
          <ac:spMkLst>
            <pc:docMk/>
            <pc:sldMk cId="2093405597" sldId="281"/>
            <ac:spMk id="9" creationId="{22F2D1C8-2784-4D2E-970E-0847D509FC06}"/>
          </ac:spMkLst>
        </pc:spChg>
        <pc:spChg chg="add mod">
          <ac:chgData name="John Glazebrook" userId="0cee8e84-5584-4a59-8cd1-43182ebc90a0" providerId="ADAL" clId="{EEC431A9-DCE7-4CC1-951D-EF6621B67540}" dt="2021-09-04T12:52:49.506" v="200" actId="1076"/>
          <ac:spMkLst>
            <pc:docMk/>
            <pc:sldMk cId="2093405597" sldId="281"/>
            <ac:spMk id="10" creationId="{55FBC29C-00ED-48C9-969D-A709BE380F37}"/>
          </ac:spMkLst>
        </pc:spChg>
        <pc:picChg chg="add mod">
          <ac:chgData name="John Glazebrook" userId="0cee8e84-5584-4a59-8cd1-43182ebc90a0" providerId="ADAL" clId="{EEC431A9-DCE7-4CC1-951D-EF6621B67540}" dt="2021-09-04T12:04:01.201" v="112" actId="1076"/>
          <ac:picMkLst>
            <pc:docMk/>
            <pc:sldMk cId="2093405597" sldId="281"/>
            <ac:picMk id="3" creationId="{7F84AFE0-391B-4B2B-B82F-A4C65C33BC04}"/>
          </ac:picMkLst>
        </pc:picChg>
        <pc:picChg chg="add mod">
          <ac:chgData name="John Glazebrook" userId="0cee8e84-5584-4a59-8cd1-43182ebc90a0" providerId="ADAL" clId="{EEC431A9-DCE7-4CC1-951D-EF6621B67540}" dt="2021-09-04T12:04:17.575" v="115" actId="14100"/>
          <ac:picMkLst>
            <pc:docMk/>
            <pc:sldMk cId="2093405597" sldId="281"/>
            <ac:picMk id="5" creationId="{41DD0459-D130-4263-B4E0-2E659B8F1AAA}"/>
          </ac:picMkLst>
        </pc:picChg>
        <pc:picChg chg="add mod">
          <ac:chgData name="John Glazebrook" userId="0cee8e84-5584-4a59-8cd1-43182ebc90a0" providerId="ADAL" clId="{EEC431A9-DCE7-4CC1-951D-EF6621B67540}" dt="2021-09-04T12:04:57.770" v="119" actId="1076"/>
          <ac:picMkLst>
            <pc:docMk/>
            <pc:sldMk cId="2093405597" sldId="281"/>
            <ac:picMk id="7" creationId="{AE70A2D4-9DA9-4CB7-B643-6BDA9A841BCF}"/>
          </ac:picMkLst>
        </pc:picChg>
      </pc:sldChg>
      <pc:sldChg chg="modSp new mod">
        <pc:chgData name="John Glazebrook" userId="0cee8e84-5584-4a59-8cd1-43182ebc90a0" providerId="ADAL" clId="{EEC431A9-DCE7-4CC1-951D-EF6621B67540}" dt="2021-09-04T12:09:10.721" v="167" actId="20577"/>
        <pc:sldMkLst>
          <pc:docMk/>
          <pc:sldMk cId="1363334999" sldId="282"/>
        </pc:sldMkLst>
        <pc:spChg chg="mod">
          <ac:chgData name="John Glazebrook" userId="0cee8e84-5584-4a59-8cd1-43182ebc90a0" providerId="ADAL" clId="{EEC431A9-DCE7-4CC1-951D-EF6621B67540}" dt="2021-09-04T12:09:10.721" v="167" actId="20577"/>
          <ac:spMkLst>
            <pc:docMk/>
            <pc:sldMk cId="1363334999" sldId="282"/>
            <ac:spMk id="2" creationId="{71E7ACD8-2BAF-4EC2-9CFC-234666AB02C8}"/>
          </ac:spMkLst>
        </pc:spChg>
        <pc:spChg chg="mod">
          <ac:chgData name="John Glazebrook" userId="0cee8e84-5584-4a59-8cd1-43182ebc90a0" providerId="ADAL" clId="{EEC431A9-DCE7-4CC1-951D-EF6621B67540}" dt="2021-09-04T12:09:06.591" v="162" actId="403"/>
          <ac:spMkLst>
            <pc:docMk/>
            <pc:sldMk cId="1363334999" sldId="282"/>
            <ac:spMk id="3" creationId="{6FEBD98A-76EE-40FC-B18E-02AC57276B65}"/>
          </ac:spMkLst>
        </pc:spChg>
      </pc:sldChg>
      <pc:sldChg chg="addSp modSp new mod">
        <pc:chgData name="John Glazebrook" userId="0cee8e84-5584-4a59-8cd1-43182ebc90a0" providerId="ADAL" clId="{EEC431A9-DCE7-4CC1-951D-EF6621B67540}" dt="2021-09-04T12:17:13.555" v="172" actId="1076"/>
        <pc:sldMkLst>
          <pc:docMk/>
          <pc:sldMk cId="2196570130" sldId="283"/>
        </pc:sldMkLst>
        <pc:picChg chg="add mod">
          <ac:chgData name="John Glazebrook" userId="0cee8e84-5584-4a59-8cd1-43182ebc90a0" providerId="ADAL" clId="{EEC431A9-DCE7-4CC1-951D-EF6621B67540}" dt="2021-09-04T12:17:13.555" v="172" actId="1076"/>
          <ac:picMkLst>
            <pc:docMk/>
            <pc:sldMk cId="2196570130" sldId="283"/>
            <ac:picMk id="3" creationId="{E7824E5B-F850-483A-AEB0-32A37ED2A176}"/>
          </ac:picMkLst>
        </pc:picChg>
      </pc:sldChg>
      <pc:sldChg chg="new del">
        <pc:chgData name="John Glazebrook" userId="0cee8e84-5584-4a59-8cd1-43182ebc90a0" providerId="ADAL" clId="{EEC431A9-DCE7-4CC1-951D-EF6621B67540}" dt="2021-09-04T12:54:48.302" v="254" actId="47"/>
        <pc:sldMkLst>
          <pc:docMk/>
          <pc:sldMk cId="602279230" sldId="284"/>
        </pc:sldMkLst>
      </pc:sldChg>
      <pc:sldChg chg="addSp modSp new mod">
        <pc:chgData name="John Glazebrook" userId="0cee8e84-5584-4a59-8cd1-43182ebc90a0" providerId="ADAL" clId="{EEC431A9-DCE7-4CC1-951D-EF6621B67540}" dt="2021-09-04T12:53:40.325" v="253" actId="1076"/>
        <pc:sldMkLst>
          <pc:docMk/>
          <pc:sldMk cId="744932390" sldId="285"/>
        </pc:sldMkLst>
        <pc:spChg chg="mod">
          <ac:chgData name="John Glazebrook" userId="0cee8e84-5584-4a59-8cd1-43182ebc90a0" providerId="ADAL" clId="{EEC431A9-DCE7-4CC1-951D-EF6621B67540}" dt="2021-09-04T12:53:11.232" v="205" actId="20577"/>
          <ac:spMkLst>
            <pc:docMk/>
            <pc:sldMk cId="744932390" sldId="285"/>
            <ac:spMk id="2" creationId="{E1DAEB0A-75AE-4346-B159-6D7B9862760A}"/>
          </ac:spMkLst>
        </pc:spChg>
        <pc:spChg chg="mod">
          <ac:chgData name="John Glazebrook" userId="0cee8e84-5584-4a59-8cd1-43182ebc90a0" providerId="ADAL" clId="{EEC431A9-DCE7-4CC1-951D-EF6621B67540}" dt="2021-09-04T12:53:27.268" v="251" actId="242"/>
          <ac:spMkLst>
            <pc:docMk/>
            <pc:sldMk cId="744932390" sldId="285"/>
            <ac:spMk id="3" creationId="{1E9FEAB7-E73C-4D18-A71C-E2F0241F935F}"/>
          </ac:spMkLst>
        </pc:spChg>
        <pc:picChg chg="add mod">
          <ac:chgData name="John Glazebrook" userId="0cee8e84-5584-4a59-8cd1-43182ebc90a0" providerId="ADAL" clId="{EEC431A9-DCE7-4CC1-951D-EF6621B67540}" dt="2021-09-04T12:53:40.325" v="253" actId="1076"/>
          <ac:picMkLst>
            <pc:docMk/>
            <pc:sldMk cId="744932390" sldId="285"/>
            <ac:picMk id="4" creationId="{401FC135-A37C-40EE-B290-24B1990EAD3F}"/>
          </ac:picMkLst>
        </pc:picChg>
      </pc:sldChg>
      <pc:sldChg chg="modSp new mod">
        <pc:chgData name="John Glazebrook" userId="0cee8e84-5584-4a59-8cd1-43182ebc90a0" providerId="ADAL" clId="{EEC431A9-DCE7-4CC1-951D-EF6621B67540}" dt="2021-09-04T13:52:22.571" v="455" actId="20577"/>
        <pc:sldMkLst>
          <pc:docMk/>
          <pc:sldMk cId="3944177483" sldId="286"/>
        </pc:sldMkLst>
        <pc:spChg chg="mod">
          <ac:chgData name="John Glazebrook" userId="0cee8e84-5584-4a59-8cd1-43182ebc90a0" providerId="ADAL" clId="{EEC431A9-DCE7-4CC1-951D-EF6621B67540}" dt="2021-09-04T13:52:12.919" v="451" actId="20577"/>
          <ac:spMkLst>
            <pc:docMk/>
            <pc:sldMk cId="3944177483" sldId="286"/>
            <ac:spMk id="2" creationId="{C9440B80-38DD-4F1D-BCBB-C11EE5DEE86C}"/>
          </ac:spMkLst>
        </pc:spChg>
        <pc:spChg chg="mod">
          <ac:chgData name="John Glazebrook" userId="0cee8e84-5584-4a59-8cd1-43182ebc90a0" providerId="ADAL" clId="{EEC431A9-DCE7-4CC1-951D-EF6621B67540}" dt="2021-09-04T13:52:22.571" v="455" actId="20577"/>
          <ac:spMkLst>
            <pc:docMk/>
            <pc:sldMk cId="3944177483" sldId="286"/>
            <ac:spMk id="3" creationId="{98307F26-DB14-424E-B924-BCD05C6B6AD5}"/>
          </ac:spMkLst>
        </pc:spChg>
      </pc:sldChg>
    </pc:docChg>
  </pc:docChgLst>
  <pc:docChgLst>
    <pc:chgData name="John Glazebrook" userId="0cee8e84-5584-4a59-8cd1-43182ebc90a0" providerId="ADAL" clId="{90AAB465-FC1F-40F2-A306-7F3AEB11C9C9}"/>
    <pc:docChg chg="custSel delSld modSld">
      <pc:chgData name="John Glazebrook" userId="0cee8e84-5584-4a59-8cd1-43182ebc90a0" providerId="ADAL" clId="{90AAB465-FC1F-40F2-A306-7F3AEB11C9C9}" dt="2021-10-04T09:28:14.031" v="12" actId="20577"/>
      <pc:docMkLst>
        <pc:docMk/>
      </pc:docMkLst>
      <pc:sldChg chg="modSp mod">
        <pc:chgData name="John Glazebrook" userId="0cee8e84-5584-4a59-8cd1-43182ebc90a0" providerId="ADAL" clId="{90AAB465-FC1F-40F2-A306-7F3AEB11C9C9}" dt="2021-10-04T09:28:14.031" v="12" actId="20577"/>
        <pc:sldMkLst>
          <pc:docMk/>
          <pc:sldMk cId="1796483027" sldId="256"/>
        </pc:sldMkLst>
        <pc:spChg chg="mod">
          <ac:chgData name="John Glazebrook" userId="0cee8e84-5584-4a59-8cd1-43182ebc90a0" providerId="ADAL" clId="{90AAB465-FC1F-40F2-A306-7F3AEB11C9C9}" dt="2021-10-04T09:28:10.026" v="4" actId="20577"/>
          <ac:spMkLst>
            <pc:docMk/>
            <pc:sldMk cId="1796483027" sldId="256"/>
            <ac:spMk id="2" creationId="{880632AE-7921-420C-B438-FEA10B23C53B}"/>
          </ac:spMkLst>
        </pc:spChg>
        <pc:spChg chg="mod">
          <ac:chgData name="John Glazebrook" userId="0cee8e84-5584-4a59-8cd1-43182ebc90a0" providerId="ADAL" clId="{90AAB465-FC1F-40F2-A306-7F3AEB11C9C9}" dt="2021-10-04T09:28:14.031" v="12" actId="20577"/>
          <ac:spMkLst>
            <pc:docMk/>
            <pc:sldMk cId="1796483027" sldId="256"/>
            <ac:spMk id="3" creationId="{B1063C87-006A-42BC-A3FA-328395BAC06A}"/>
          </ac:spMkLst>
        </pc:spChg>
      </pc:sldChg>
      <pc:sldChg chg="del">
        <pc:chgData name="John Glazebrook" userId="0cee8e84-5584-4a59-8cd1-43182ebc90a0" providerId="ADAL" clId="{90AAB465-FC1F-40F2-A306-7F3AEB11C9C9}" dt="2021-10-04T09:27:43.220" v="0" actId="47"/>
        <pc:sldMkLst>
          <pc:docMk/>
          <pc:sldMk cId="1332074596" sldId="266"/>
        </pc:sldMkLst>
      </pc:sldChg>
    </pc:docChg>
  </pc:docChgLst>
  <pc:docChgLst>
    <pc:chgData name="John Glazebrook" userId="0cee8e84-5584-4a59-8cd1-43182ebc90a0" providerId="ADAL" clId="{821D5557-68DB-4FA7-B351-C79861287777}"/>
    <pc:docChg chg="custSel addSld delSld modSld">
      <pc:chgData name="John Glazebrook" userId="0cee8e84-5584-4a59-8cd1-43182ebc90a0" providerId="ADAL" clId="{821D5557-68DB-4FA7-B351-C79861287777}" dt="2021-09-04T11:20:09.507" v="57" actId="47"/>
      <pc:docMkLst>
        <pc:docMk/>
      </pc:docMkLst>
      <pc:sldChg chg="del">
        <pc:chgData name="John Glazebrook" userId="0cee8e84-5584-4a59-8cd1-43182ebc90a0" providerId="ADAL" clId="{821D5557-68DB-4FA7-B351-C79861287777}" dt="2021-09-04T11:12:39.366" v="2" actId="47"/>
        <pc:sldMkLst>
          <pc:docMk/>
          <pc:sldMk cId="3145408472" sldId="257"/>
        </pc:sldMkLst>
      </pc:sldChg>
      <pc:sldChg chg="del">
        <pc:chgData name="John Glazebrook" userId="0cee8e84-5584-4a59-8cd1-43182ebc90a0" providerId="ADAL" clId="{821D5557-68DB-4FA7-B351-C79861287777}" dt="2021-09-04T11:12:44.970" v="4" actId="47"/>
        <pc:sldMkLst>
          <pc:docMk/>
          <pc:sldMk cId="892229520" sldId="258"/>
        </pc:sldMkLst>
      </pc:sldChg>
      <pc:sldChg chg="del">
        <pc:chgData name="John Glazebrook" userId="0cee8e84-5584-4a59-8cd1-43182ebc90a0" providerId="ADAL" clId="{821D5557-68DB-4FA7-B351-C79861287777}" dt="2021-09-04T11:12:45.695" v="5" actId="47"/>
        <pc:sldMkLst>
          <pc:docMk/>
          <pc:sldMk cId="1017707300" sldId="259"/>
        </pc:sldMkLst>
      </pc:sldChg>
      <pc:sldChg chg="del">
        <pc:chgData name="John Glazebrook" userId="0cee8e84-5584-4a59-8cd1-43182ebc90a0" providerId="ADAL" clId="{821D5557-68DB-4FA7-B351-C79861287777}" dt="2021-09-04T11:12:54.109" v="6" actId="47"/>
        <pc:sldMkLst>
          <pc:docMk/>
          <pc:sldMk cId="743806796" sldId="263"/>
        </pc:sldMkLst>
      </pc:sldChg>
      <pc:sldChg chg="add">
        <pc:chgData name="John Glazebrook" userId="0cee8e84-5584-4a59-8cd1-43182ebc90a0" providerId="ADAL" clId="{821D5557-68DB-4FA7-B351-C79861287777}" dt="2021-09-04T11:14:05.248" v="45"/>
        <pc:sldMkLst>
          <pc:docMk/>
          <pc:sldMk cId="4038853501" sldId="263"/>
        </pc:sldMkLst>
      </pc:sldChg>
      <pc:sldChg chg="addSp modSp mod">
        <pc:chgData name="John Glazebrook" userId="0cee8e84-5584-4a59-8cd1-43182ebc90a0" providerId="ADAL" clId="{821D5557-68DB-4FA7-B351-C79861287777}" dt="2021-09-04T11:13:37.283" v="44" actId="1076"/>
        <pc:sldMkLst>
          <pc:docMk/>
          <pc:sldMk cId="1332074596" sldId="266"/>
        </pc:sldMkLst>
        <pc:spChg chg="add mod">
          <ac:chgData name="John Glazebrook" userId="0cee8e84-5584-4a59-8cd1-43182ebc90a0" providerId="ADAL" clId="{821D5557-68DB-4FA7-B351-C79861287777}" dt="2021-09-04T11:13:37.283" v="44" actId="1076"/>
          <ac:spMkLst>
            <pc:docMk/>
            <pc:sldMk cId="1332074596" sldId="266"/>
            <ac:spMk id="3" creationId="{1896B790-3B9F-46D5-B29A-3F2ACE0C58C5}"/>
          </ac:spMkLst>
        </pc:spChg>
        <pc:spChg chg="mod">
          <ac:chgData name="John Glazebrook" userId="0cee8e84-5584-4a59-8cd1-43182ebc90a0" providerId="ADAL" clId="{821D5557-68DB-4FA7-B351-C79861287777}" dt="2021-09-04T11:13:13.275" v="10" actId="404"/>
          <ac:spMkLst>
            <pc:docMk/>
            <pc:sldMk cId="1332074596" sldId="266"/>
            <ac:spMk id="4" creationId="{00000000-0000-0000-0000-000000000000}"/>
          </ac:spMkLst>
        </pc:spChg>
        <pc:spChg chg="mod">
          <ac:chgData name="John Glazebrook" userId="0cee8e84-5584-4a59-8cd1-43182ebc90a0" providerId="ADAL" clId="{821D5557-68DB-4FA7-B351-C79861287777}" dt="2021-09-04T11:13:18.752" v="11" actId="1076"/>
          <ac:spMkLst>
            <pc:docMk/>
            <pc:sldMk cId="1332074596" sldId="266"/>
            <ac:spMk id="8" creationId="{00000000-0000-0000-0000-000000000000}"/>
          </ac:spMkLst>
        </pc:spChg>
      </pc:sldChg>
      <pc:sldChg chg="del">
        <pc:chgData name="John Glazebrook" userId="0cee8e84-5584-4a59-8cd1-43182ebc90a0" providerId="ADAL" clId="{821D5557-68DB-4FA7-B351-C79861287777}" dt="2021-09-04T11:12:38.138" v="1" actId="47"/>
        <pc:sldMkLst>
          <pc:docMk/>
          <pc:sldMk cId="2495334316" sldId="267"/>
        </pc:sldMkLst>
      </pc:sldChg>
      <pc:sldChg chg="del">
        <pc:chgData name="John Glazebrook" userId="0cee8e84-5584-4a59-8cd1-43182ebc90a0" providerId="ADAL" clId="{821D5557-68DB-4FA7-B351-C79861287777}" dt="2021-09-04T11:12:41.459" v="3" actId="47"/>
        <pc:sldMkLst>
          <pc:docMk/>
          <pc:sldMk cId="1851876981" sldId="268"/>
        </pc:sldMkLst>
      </pc:sldChg>
      <pc:sldChg chg="add">
        <pc:chgData name="John Glazebrook" userId="0cee8e84-5584-4a59-8cd1-43182ebc90a0" providerId="ADAL" clId="{821D5557-68DB-4FA7-B351-C79861287777}" dt="2021-09-04T11:12:25.148" v="0"/>
        <pc:sldMkLst>
          <pc:docMk/>
          <pc:sldMk cId="1402357371" sldId="269"/>
        </pc:sldMkLst>
      </pc:sldChg>
      <pc:sldChg chg="add">
        <pc:chgData name="John Glazebrook" userId="0cee8e84-5584-4a59-8cd1-43182ebc90a0" providerId="ADAL" clId="{821D5557-68DB-4FA7-B351-C79861287777}" dt="2021-09-04T11:12:25.148" v="0"/>
        <pc:sldMkLst>
          <pc:docMk/>
          <pc:sldMk cId="269735414" sldId="270"/>
        </pc:sldMkLst>
      </pc:sldChg>
      <pc:sldChg chg="add">
        <pc:chgData name="John Glazebrook" userId="0cee8e84-5584-4a59-8cd1-43182ebc90a0" providerId="ADAL" clId="{821D5557-68DB-4FA7-B351-C79861287777}" dt="2021-09-04T11:14:05.248" v="45"/>
        <pc:sldMkLst>
          <pc:docMk/>
          <pc:sldMk cId="3624626460" sldId="271"/>
        </pc:sldMkLst>
      </pc:sldChg>
      <pc:sldChg chg="modSp add mod">
        <pc:chgData name="John Glazebrook" userId="0cee8e84-5584-4a59-8cd1-43182ebc90a0" providerId="ADAL" clId="{821D5557-68DB-4FA7-B351-C79861287777}" dt="2021-09-04T11:14:05.301" v="46" actId="27636"/>
        <pc:sldMkLst>
          <pc:docMk/>
          <pc:sldMk cId="1364527480" sldId="272"/>
        </pc:sldMkLst>
        <pc:spChg chg="mod">
          <ac:chgData name="John Glazebrook" userId="0cee8e84-5584-4a59-8cd1-43182ebc90a0" providerId="ADAL" clId="{821D5557-68DB-4FA7-B351-C79861287777}" dt="2021-09-04T11:14:05.301" v="46" actId="27636"/>
          <ac:spMkLst>
            <pc:docMk/>
            <pc:sldMk cId="1364527480" sldId="272"/>
            <ac:spMk id="3" creationId="{00000000-0000-0000-0000-000000000000}"/>
          </ac:spMkLst>
        </pc:spChg>
      </pc:sldChg>
      <pc:sldChg chg="add del">
        <pc:chgData name="John Glazebrook" userId="0cee8e84-5584-4a59-8cd1-43182ebc90a0" providerId="ADAL" clId="{821D5557-68DB-4FA7-B351-C79861287777}" dt="2021-09-04T11:20:09.507" v="57" actId="47"/>
        <pc:sldMkLst>
          <pc:docMk/>
          <pc:sldMk cId="226426453" sldId="273"/>
        </pc:sldMkLst>
      </pc:sldChg>
      <pc:sldChg chg="modSp add mod">
        <pc:chgData name="John Glazebrook" userId="0cee8e84-5584-4a59-8cd1-43182ebc90a0" providerId="ADAL" clId="{821D5557-68DB-4FA7-B351-C79861287777}" dt="2021-09-04T11:15:01.058" v="55" actId="20577"/>
        <pc:sldMkLst>
          <pc:docMk/>
          <pc:sldMk cId="2024355768" sldId="274"/>
        </pc:sldMkLst>
        <pc:spChg chg="mod">
          <ac:chgData name="John Glazebrook" userId="0cee8e84-5584-4a59-8cd1-43182ebc90a0" providerId="ADAL" clId="{821D5557-68DB-4FA7-B351-C79861287777}" dt="2021-09-04T11:15:01.058" v="55" actId="20577"/>
          <ac:spMkLst>
            <pc:docMk/>
            <pc:sldMk cId="2024355768" sldId="274"/>
            <ac:spMk id="2" creationId="{00000000-0000-0000-0000-000000000000}"/>
          </ac:spMkLst>
        </pc:spChg>
        <pc:spChg chg="mod">
          <ac:chgData name="John Glazebrook" userId="0cee8e84-5584-4a59-8cd1-43182ebc90a0" providerId="ADAL" clId="{821D5557-68DB-4FA7-B351-C79861287777}" dt="2021-09-04T11:14:43.554" v="49" actId="27636"/>
          <ac:spMkLst>
            <pc:docMk/>
            <pc:sldMk cId="2024355768" sldId="274"/>
            <ac:spMk id="3" creationId="{00000000-0000-0000-0000-000000000000}"/>
          </ac:spMkLst>
        </pc:spChg>
      </pc:sldChg>
      <pc:sldChg chg="modSp add mod">
        <pc:chgData name="John Glazebrook" userId="0cee8e84-5584-4a59-8cd1-43182ebc90a0" providerId="ADAL" clId="{821D5557-68DB-4FA7-B351-C79861287777}" dt="2021-09-04T11:14:43.573" v="50" actId="27636"/>
        <pc:sldMkLst>
          <pc:docMk/>
          <pc:sldMk cId="964923892" sldId="275"/>
        </pc:sldMkLst>
        <pc:spChg chg="mod">
          <ac:chgData name="John Glazebrook" userId="0cee8e84-5584-4a59-8cd1-43182ebc90a0" providerId="ADAL" clId="{821D5557-68DB-4FA7-B351-C79861287777}" dt="2021-09-04T11:14:43.573" v="50" actId="27636"/>
          <ac:spMkLst>
            <pc:docMk/>
            <pc:sldMk cId="964923892" sldId="275"/>
            <ac:spMk id="3" creationId="{00000000-0000-0000-0000-000000000000}"/>
          </ac:spMkLst>
        </pc:spChg>
      </pc:sldChg>
      <pc:sldChg chg="add">
        <pc:chgData name="John Glazebrook" userId="0cee8e84-5584-4a59-8cd1-43182ebc90a0" providerId="ADAL" clId="{821D5557-68DB-4FA7-B351-C79861287777}" dt="2021-09-04T11:19:37.561" v="56"/>
        <pc:sldMkLst>
          <pc:docMk/>
          <pc:sldMk cId="3914810365" sldId="276"/>
        </pc:sldMkLst>
      </pc:sldChg>
    </pc:docChg>
  </pc:docChgLst>
  <pc:docChgLst>
    <pc:chgData name="John Glazebrook" userId="0cee8e84-5584-4a59-8cd1-43182ebc90a0" providerId="ADAL" clId="{354CEEC9-E806-4FB3-AB25-FCA0A31C8F18}"/>
    <pc:docChg chg="modSld">
      <pc:chgData name="John Glazebrook" userId="0cee8e84-5584-4a59-8cd1-43182ebc90a0" providerId="ADAL" clId="{354CEEC9-E806-4FB3-AB25-FCA0A31C8F18}" dt="2021-11-02T14:59:54.237" v="7" actId="20577"/>
      <pc:docMkLst>
        <pc:docMk/>
      </pc:docMkLst>
      <pc:sldChg chg="modSp mod">
        <pc:chgData name="John Glazebrook" userId="0cee8e84-5584-4a59-8cd1-43182ebc90a0" providerId="ADAL" clId="{354CEEC9-E806-4FB3-AB25-FCA0A31C8F18}" dt="2021-11-02T14:59:54.237" v="7" actId="20577"/>
        <pc:sldMkLst>
          <pc:docMk/>
          <pc:sldMk cId="3944177483" sldId="286"/>
        </pc:sldMkLst>
        <pc:spChg chg="mod">
          <ac:chgData name="John Glazebrook" userId="0cee8e84-5584-4a59-8cd1-43182ebc90a0" providerId="ADAL" clId="{354CEEC9-E806-4FB3-AB25-FCA0A31C8F18}" dt="2021-11-02T14:59:54.237" v="7" actId="20577"/>
          <ac:spMkLst>
            <pc:docMk/>
            <pc:sldMk cId="3944177483" sldId="286"/>
            <ac:spMk id="3" creationId="{98307F26-DB14-424E-B924-BCD05C6B6AD5}"/>
          </ac:spMkLst>
        </pc:spChg>
      </pc:sldChg>
    </pc:docChg>
  </pc:docChgLst>
  <pc:docChgLst>
    <pc:chgData name="John Glazebrook" userId="0cee8e84-5584-4a59-8cd1-43182ebc90a0" providerId="ADAL" clId="{1052DEA5-1964-4377-B528-CD8B04693AB8}"/>
    <pc:docChg chg="custSel addSld modSld">
      <pc:chgData name="John Glazebrook" userId="0cee8e84-5584-4a59-8cd1-43182ebc90a0" providerId="ADAL" clId="{1052DEA5-1964-4377-B528-CD8B04693AB8}" dt="2022-08-27T16:42:14.690" v="22" actId="20577"/>
      <pc:docMkLst>
        <pc:docMk/>
      </pc:docMkLst>
      <pc:sldChg chg="modSp new mod">
        <pc:chgData name="John Glazebrook" userId="0cee8e84-5584-4a59-8cd1-43182ebc90a0" providerId="ADAL" clId="{1052DEA5-1964-4377-B528-CD8B04693AB8}" dt="2022-08-27T16:42:14.690" v="22" actId="20577"/>
        <pc:sldMkLst>
          <pc:docMk/>
          <pc:sldMk cId="3232277397" sldId="287"/>
        </pc:sldMkLst>
        <pc:spChg chg="mod">
          <ac:chgData name="John Glazebrook" userId="0cee8e84-5584-4a59-8cd1-43182ebc90a0" providerId="ADAL" clId="{1052DEA5-1964-4377-B528-CD8B04693AB8}" dt="2022-08-27T16:42:11.723" v="20" actId="20577"/>
          <ac:spMkLst>
            <pc:docMk/>
            <pc:sldMk cId="3232277397" sldId="287"/>
            <ac:spMk id="2" creationId="{D6768786-DBCA-B871-EFCC-665F7FAC3234}"/>
          </ac:spMkLst>
        </pc:spChg>
        <pc:spChg chg="mod">
          <ac:chgData name="John Glazebrook" userId="0cee8e84-5584-4a59-8cd1-43182ebc90a0" providerId="ADAL" clId="{1052DEA5-1964-4377-B528-CD8B04693AB8}" dt="2022-08-27T16:42:14.690" v="22" actId="20577"/>
          <ac:spMkLst>
            <pc:docMk/>
            <pc:sldMk cId="3232277397" sldId="287"/>
            <ac:spMk id="3" creationId="{1F734B5E-04F3-3871-A690-88250184EE61}"/>
          </ac:spMkLst>
        </pc:spChg>
      </pc:sldChg>
    </pc:docChg>
  </pc:docChgLst>
  <pc:docChgLst>
    <pc:chgData name="John Glazebrook" userId="0cee8e84-5584-4a59-8cd1-43182ebc90a0" providerId="ADAL" clId="{5E2CE3AA-F5AC-4F54-A5E0-46A44C22A5AE}"/>
    <pc:docChg chg="custSel addSld delSld modSld">
      <pc:chgData name="John Glazebrook" userId="0cee8e84-5584-4a59-8cd1-43182ebc90a0" providerId="ADAL" clId="{5E2CE3AA-F5AC-4F54-A5E0-46A44C22A5AE}" dt="2021-09-04T11:10:41.669" v="175" actId="47"/>
      <pc:docMkLst>
        <pc:docMk/>
      </pc:docMkLst>
      <pc:sldChg chg="modSp mod">
        <pc:chgData name="John Glazebrook" userId="0cee8e84-5584-4a59-8cd1-43182ebc90a0" providerId="ADAL" clId="{5E2CE3AA-F5AC-4F54-A5E0-46A44C22A5AE}" dt="2021-09-04T11:04:36.863" v="23" actId="20577"/>
        <pc:sldMkLst>
          <pc:docMk/>
          <pc:sldMk cId="1796483027" sldId="256"/>
        </pc:sldMkLst>
        <pc:spChg chg="mod">
          <ac:chgData name="John Glazebrook" userId="0cee8e84-5584-4a59-8cd1-43182ebc90a0" providerId="ADAL" clId="{5E2CE3AA-F5AC-4F54-A5E0-46A44C22A5AE}" dt="2021-09-04T11:04:33.220" v="16" actId="20577"/>
          <ac:spMkLst>
            <pc:docMk/>
            <pc:sldMk cId="1796483027" sldId="256"/>
            <ac:spMk id="2" creationId="{880632AE-7921-420C-B438-FEA10B23C53B}"/>
          </ac:spMkLst>
        </pc:spChg>
        <pc:spChg chg="mod">
          <ac:chgData name="John Glazebrook" userId="0cee8e84-5584-4a59-8cd1-43182ebc90a0" providerId="ADAL" clId="{5E2CE3AA-F5AC-4F54-A5E0-46A44C22A5AE}" dt="2021-09-04T11:04:36.863" v="23" actId="20577"/>
          <ac:spMkLst>
            <pc:docMk/>
            <pc:sldMk cId="1796483027" sldId="256"/>
            <ac:spMk id="3" creationId="{B1063C87-006A-42BC-A3FA-328395BAC06A}"/>
          </ac:spMkLst>
        </pc:spChg>
      </pc:sldChg>
      <pc:sldChg chg="modSp mod">
        <pc:chgData name="John Glazebrook" userId="0cee8e84-5584-4a59-8cd1-43182ebc90a0" providerId="ADAL" clId="{5E2CE3AA-F5AC-4F54-A5E0-46A44C22A5AE}" dt="2021-09-04T11:08:03.403" v="96" actId="403"/>
        <pc:sldMkLst>
          <pc:docMk/>
          <pc:sldMk cId="3145408472" sldId="257"/>
        </pc:sldMkLst>
        <pc:spChg chg="mod">
          <ac:chgData name="John Glazebrook" userId="0cee8e84-5584-4a59-8cd1-43182ebc90a0" providerId="ADAL" clId="{5E2CE3AA-F5AC-4F54-A5E0-46A44C22A5AE}" dt="2021-09-04T11:08:03.403" v="96" actId="403"/>
          <ac:spMkLst>
            <pc:docMk/>
            <pc:sldMk cId="3145408472" sldId="257"/>
            <ac:spMk id="3" creationId="{32F23777-3251-421B-B487-C8FC4AFF3663}"/>
          </ac:spMkLst>
        </pc:spChg>
      </pc:sldChg>
      <pc:sldChg chg="modSp new mod">
        <pc:chgData name="John Glazebrook" userId="0cee8e84-5584-4a59-8cd1-43182ebc90a0" providerId="ADAL" clId="{5E2CE3AA-F5AC-4F54-A5E0-46A44C22A5AE}" dt="2021-09-04T11:04:49.398" v="39" actId="20577"/>
        <pc:sldMkLst>
          <pc:docMk/>
          <pc:sldMk cId="2495334316" sldId="267"/>
        </pc:sldMkLst>
        <pc:spChg chg="mod">
          <ac:chgData name="John Glazebrook" userId="0cee8e84-5584-4a59-8cd1-43182ebc90a0" providerId="ADAL" clId="{5E2CE3AA-F5AC-4F54-A5E0-46A44C22A5AE}" dt="2021-09-04T11:04:46.787" v="34" actId="20577"/>
          <ac:spMkLst>
            <pc:docMk/>
            <pc:sldMk cId="2495334316" sldId="267"/>
            <ac:spMk id="2" creationId="{0D24FDFF-C0D1-43FF-A284-DC8043D0E93A}"/>
          </ac:spMkLst>
        </pc:spChg>
        <pc:spChg chg="mod">
          <ac:chgData name="John Glazebrook" userId="0cee8e84-5584-4a59-8cd1-43182ebc90a0" providerId="ADAL" clId="{5E2CE3AA-F5AC-4F54-A5E0-46A44C22A5AE}" dt="2021-09-04T11:04:49.398" v="39" actId="20577"/>
          <ac:spMkLst>
            <pc:docMk/>
            <pc:sldMk cId="2495334316" sldId="267"/>
            <ac:spMk id="3" creationId="{0055294B-3D2B-4D17-A3C3-5A3592D025CB}"/>
          </ac:spMkLst>
        </pc:spChg>
      </pc:sldChg>
      <pc:sldChg chg="delSp modSp new mod">
        <pc:chgData name="John Glazebrook" userId="0cee8e84-5584-4a59-8cd1-43182ebc90a0" providerId="ADAL" clId="{5E2CE3AA-F5AC-4F54-A5E0-46A44C22A5AE}" dt="2021-09-04T11:09:07.956" v="123" actId="27636"/>
        <pc:sldMkLst>
          <pc:docMk/>
          <pc:sldMk cId="1851876981" sldId="268"/>
        </pc:sldMkLst>
        <pc:spChg chg="del">
          <ac:chgData name="John Glazebrook" userId="0cee8e84-5584-4a59-8cd1-43182ebc90a0" providerId="ADAL" clId="{5E2CE3AA-F5AC-4F54-A5E0-46A44C22A5AE}" dt="2021-09-04T11:08:45.084" v="116" actId="478"/>
          <ac:spMkLst>
            <pc:docMk/>
            <pc:sldMk cId="1851876981" sldId="268"/>
            <ac:spMk id="2" creationId="{208C0FBC-7D81-4589-BC25-AA2BF039F065}"/>
          </ac:spMkLst>
        </pc:spChg>
        <pc:spChg chg="mod">
          <ac:chgData name="John Glazebrook" userId="0cee8e84-5584-4a59-8cd1-43182ebc90a0" providerId="ADAL" clId="{5E2CE3AA-F5AC-4F54-A5E0-46A44C22A5AE}" dt="2021-09-04T11:09:07.956" v="123" actId="27636"/>
          <ac:spMkLst>
            <pc:docMk/>
            <pc:sldMk cId="1851876981" sldId="268"/>
            <ac:spMk id="3" creationId="{34C1F024-1F27-4A16-8575-2B539929AB01}"/>
          </ac:spMkLst>
        </pc:spChg>
      </pc:sldChg>
      <pc:sldChg chg="delSp modSp new del mod">
        <pc:chgData name="John Glazebrook" userId="0cee8e84-5584-4a59-8cd1-43182ebc90a0" providerId="ADAL" clId="{5E2CE3AA-F5AC-4F54-A5E0-46A44C22A5AE}" dt="2021-09-04T11:10:41.669" v="175" actId="47"/>
        <pc:sldMkLst>
          <pc:docMk/>
          <pc:sldMk cId="3889974705" sldId="269"/>
        </pc:sldMkLst>
        <pc:spChg chg="del">
          <ac:chgData name="John Glazebrook" userId="0cee8e84-5584-4a59-8cd1-43182ebc90a0" providerId="ADAL" clId="{5E2CE3AA-F5AC-4F54-A5E0-46A44C22A5AE}" dt="2021-09-04T11:10:36.538" v="174" actId="478"/>
          <ac:spMkLst>
            <pc:docMk/>
            <pc:sldMk cId="3889974705" sldId="269"/>
            <ac:spMk id="2" creationId="{A80B27E0-AC08-4BCC-AF07-ED1792014487}"/>
          </ac:spMkLst>
        </pc:spChg>
        <pc:spChg chg="mod">
          <ac:chgData name="John Glazebrook" userId="0cee8e84-5584-4a59-8cd1-43182ebc90a0" providerId="ADAL" clId="{5E2CE3AA-F5AC-4F54-A5E0-46A44C22A5AE}" dt="2021-09-04T11:10:33.574" v="173" actId="20577"/>
          <ac:spMkLst>
            <pc:docMk/>
            <pc:sldMk cId="3889974705" sldId="269"/>
            <ac:spMk id="3" creationId="{620DA57F-DC95-4F02-B795-E00FCFB86044}"/>
          </ac:spMkLst>
        </pc:spChg>
      </pc:sldChg>
    </pc:docChg>
  </pc:docChgLst>
  <pc:docChgLst>
    <pc:chgData name="John Glazebrook" userId="0cee8e84-5584-4a59-8cd1-43182ebc90a0" providerId="ADAL" clId="{DB8E7DAE-C844-4CB1-B94B-A5BABFC790DB}"/>
    <pc:docChg chg="custSel addSld delSld modSld">
      <pc:chgData name="John Glazebrook" userId="0cee8e84-5584-4a59-8cd1-43182ebc90a0" providerId="ADAL" clId="{DB8E7DAE-C844-4CB1-B94B-A5BABFC790DB}" dt="2021-09-04T11:52:58.968" v="251" actId="27636"/>
      <pc:docMkLst>
        <pc:docMk/>
      </pc:docMkLst>
      <pc:sldChg chg="del">
        <pc:chgData name="John Glazebrook" userId="0cee8e84-5584-4a59-8cd1-43182ebc90a0" providerId="ADAL" clId="{DB8E7DAE-C844-4CB1-B94B-A5BABFC790DB}" dt="2021-09-04T11:21:54.521" v="2" actId="47"/>
        <pc:sldMkLst>
          <pc:docMk/>
          <pc:sldMk cId="693386129" sldId="261"/>
        </pc:sldMkLst>
      </pc:sldChg>
      <pc:sldChg chg="del">
        <pc:chgData name="John Glazebrook" userId="0cee8e84-5584-4a59-8cd1-43182ebc90a0" providerId="ADAL" clId="{DB8E7DAE-C844-4CB1-B94B-A5BABFC790DB}" dt="2021-09-04T11:21:55.835" v="3" actId="47"/>
        <pc:sldMkLst>
          <pc:docMk/>
          <pc:sldMk cId="2970496841" sldId="262"/>
        </pc:sldMkLst>
      </pc:sldChg>
      <pc:sldChg chg="del">
        <pc:chgData name="John Glazebrook" userId="0cee8e84-5584-4a59-8cd1-43182ebc90a0" providerId="ADAL" clId="{DB8E7DAE-C844-4CB1-B94B-A5BABFC790DB}" dt="2021-09-04T11:21:56.959" v="4" actId="47"/>
        <pc:sldMkLst>
          <pc:docMk/>
          <pc:sldMk cId="451607849" sldId="264"/>
        </pc:sldMkLst>
      </pc:sldChg>
      <pc:sldChg chg="del">
        <pc:chgData name="John Glazebrook" userId="0cee8e84-5584-4a59-8cd1-43182ebc90a0" providerId="ADAL" clId="{DB8E7DAE-C844-4CB1-B94B-A5BABFC790DB}" dt="2021-09-04T11:21:58.326" v="5" actId="47"/>
        <pc:sldMkLst>
          <pc:docMk/>
          <pc:sldMk cId="235462860" sldId="265"/>
        </pc:sldMkLst>
      </pc:sldChg>
      <pc:sldChg chg="addSp delSp modSp mod">
        <pc:chgData name="John Glazebrook" userId="0cee8e84-5584-4a59-8cd1-43182ebc90a0" providerId="ADAL" clId="{DB8E7DAE-C844-4CB1-B94B-A5BABFC790DB}" dt="2021-09-04T11:22:22.071" v="10" actId="1076"/>
        <pc:sldMkLst>
          <pc:docMk/>
          <pc:sldMk cId="1332074596" sldId="266"/>
        </pc:sldMkLst>
        <pc:spChg chg="mod">
          <ac:chgData name="John Glazebrook" userId="0cee8e84-5584-4a59-8cd1-43182ebc90a0" providerId="ADAL" clId="{DB8E7DAE-C844-4CB1-B94B-A5BABFC790DB}" dt="2021-09-04T11:22:11.096" v="8" actId="6549"/>
          <ac:spMkLst>
            <pc:docMk/>
            <pc:sldMk cId="1332074596" sldId="266"/>
            <ac:spMk id="2" creationId="{00000000-0000-0000-0000-000000000000}"/>
          </ac:spMkLst>
        </pc:spChg>
        <pc:spChg chg="del">
          <ac:chgData name="John Glazebrook" userId="0cee8e84-5584-4a59-8cd1-43182ebc90a0" providerId="ADAL" clId="{DB8E7DAE-C844-4CB1-B94B-A5BABFC790DB}" dt="2021-09-04T11:22:06.970" v="7" actId="478"/>
          <ac:spMkLst>
            <pc:docMk/>
            <pc:sldMk cId="1332074596" sldId="266"/>
            <ac:spMk id="3" creationId="{1896B790-3B9F-46D5-B29A-3F2ACE0C58C5}"/>
          </ac:spMkLst>
        </pc:spChg>
        <pc:spChg chg="add mod">
          <ac:chgData name="John Glazebrook" userId="0cee8e84-5584-4a59-8cd1-43182ebc90a0" providerId="ADAL" clId="{DB8E7DAE-C844-4CB1-B94B-A5BABFC790DB}" dt="2021-09-04T11:22:22.071" v="10" actId="1076"/>
          <ac:spMkLst>
            <pc:docMk/>
            <pc:sldMk cId="1332074596" sldId="266"/>
            <ac:spMk id="6" creationId="{9D4F8F3C-F57A-48DF-9AB7-C6E4A777553E}"/>
          </ac:spMkLst>
        </pc:spChg>
        <pc:spChg chg="del">
          <ac:chgData name="John Glazebrook" userId="0cee8e84-5584-4a59-8cd1-43182ebc90a0" providerId="ADAL" clId="{DB8E7DAE-C844-4CB1-B94B-A5BABFC790DB}" dt="2021-09-04T11:22:03.863" v="6" actId="478"/>
          <ac:spMkLst>
            <pc:docMk/>
            <pc:sldMk cId="1332074596" sldId="266"/>
            <ac:spMk id="8" creationId="{00000000-0000-0000-0000-000000000000}"/>
          </ac:spMkLst>
        </pc:spChg>
      </pc:sldChg>
      <pc:sldChg chg="del">
        <pc:chgData name="John Glazebrook" userId="0cee8e84-5584-4a59-8cd1-43182ebc90a0" providerId="ADAL" clId="{DB8E7DAE-C844-4CB1-B94B-A5BABFC790DB}" dt="2021-09-04T11:21:41.201" v="0" actId="47"/>
        <pc:sldMkLst>
          <pc:docMk/>
          <pc:sldMk cId="1402357371" sldId="269"/>
        </pc:sldMkLst>
      </pc:sldChg>
      <pc:sldChg chg="del">
        <pc:chgData name="John Glazebrook" userId="0cee8e84-5584-4a59-8cd1-43182ebc90a0" providerId="ADAL" clId="{DB8E7DAE-C844-4CB1-B94B-A5BABFC790DB}" dt="2021-09-04T11:21:41.755" v="1" actId="47"/>
        <pc:sldMkLst>
          <pc:docMk/>
          <pc:sldMk cId="269735414" sldId="270"/>
        </pc:sldMkLst>
      </pc:sldChg>
      <pc:sldChg chg="modSp mod">
        <pc:chgData name="John Glazebrook" userId="0cee8e84-5584-4a59-8cd1-43182ebc90a0" providerId="ADAL" clId="{DB8E7DAE-C844-4CB1-B94B-A5BABFC790DB}" dt="2021-09-04T11:35:24.838" v="69" actId="20577"/>
        <pc:sldMkLst>
          <pc:docMk/>
          <pc:sldMk cId="1364527480" sldId="272"/>
        </pc:sldMkLst>
        <pc:spChg chg="mod">
          <ac:chgData name="John Glazebrook" userId="0cee8e84-5584-4a59-8cd1-43182ebc90a0" providerId="ADAL" clId="{DB8E7DAE-C844-4CB1-B94B-A5BABFC790DB}" dt="2021-09-04T11:35:24.838" v="69" actId="20577"/>
          <ac:spMkLst>
            <pc:docMk/>
            <pc:sldMk cId="1364527480" sldId="272"/>
            <ac:spMk id="2" creationId="{00000000-0000-0000-0000-000000000000}"/>
          </ac:spMkLst>
        </pc:spChg>
      </pc:sldChg>
      <pc:sldChg chg="del">
        <pc:chgData name="John Glazebrook" userId="0cee8e84-5584-4a59-8cd1-43182ebc90a0" providerId="ADAL" clId="{DB8E7DAE-C844-4CB1-B94B-A5BABFC790DB}" dt="2021-09-04T11:22:35.796" v="11" actId="47"/>
        <pc:sldMkLst>
          <pc:docMk/>
          <pc:sldMk cId="2024355768" sldId="274"/>
        </pc:sldMkLst>
      </pc:sldChg>
      <pc:sldChg chg="del">
        <pc:chgData name="John Glazebrook" userId="0cee8e84-5584-4a59-8cd1-43182ebc90a0" providerId="ADAL" clId="{DB8E7DAE-C844-4CB1-B94B-A5BABFC790DB}" dt="2021-09-04T11:22:37.431" v="12" actId="47"/>
        <pc:sldMkLst>
          <pc:docMk/>
          <pc:sldMk cId="964923892" sldId="275"/>
        </pc:sldMkLst>
      </pc:sldChg>
      <pc:sldChg chg="addSp delSp modSp new mod">
        <pc:chgData name="John Glazebrook" userId="0cee8e84-5584-4a59-8cd1-43182ebc90a0" providerId="ADAL" clId="{DB8E7DAE-C844-4CB1-B94B-A5BABFC790DB}" dt="2021-09-04T11:35:07.568" v="60" actId="14100"/>
        <pc:sldMkLst>
          <pc:docMk/>
          <pc:sldMk cId="2922131240" sldId="277"/>
        </pc:sldMkLst>
        <pc:spChg chg="mod">
          <ac:chgData name="John Glazebrook" userId="0cee8e84-5584-4a59-8cd1-43182ebc90a0" providerId="ADAL" clId="{DB8E7DAE-C844-4CB1-B94B-A5BABFC790DB}" dt="2021-09-04T11:22:49.025" v="23" actId="20577"/>
          <ac:spMkLst>
            <pc:docMk/>
            <pc:sldMk cId="2922131240" sldId="277"/>
            <ac:spMk id="2" creationId="{FFCED498-016A-4D83-BEB2-398D667D5D7C}"/>
          </ac:spMkLst>
        </pc:spChg>
        <pc:spChg chg="del">
          <ac:chgData name="John Glazebrook" userId="0cee8e84-5584-4a59-8cd1-43182ebc90a0" providerId="ADAL" clId="{DB8E7DAE-C844-4CB1-B94B-A5BABFC790DB}" dt="2021-09-04T11:26:54.442" v="24" actId="478"/>
          <ac:spMkLst>
            <pc:docMk/>
            <pc:sldMk cId="2922131240" sldId="277"/>
            <ac:spMk id="3" creationId="{FC4F5C79-79F5-483B-8AF5-7B860479BB70}"/>
          </ac:spMkLst>
        </pc:spChg>
        <pc:picChg chg="add mod">
          <ac:chgData name="John Glazebrook" userId="0cee8e84-5584-4a59-8cd1-43182ebc90a0" providerId="ADAL" clId="{DB8E7DAE-C844-4CB1-B94B-A5BABFC790DB}" dt="2021-09-04T11:27:01.185" v="28" actId="1076"/>
          <ac:picMkLst>
            <pc:docMk/>
            <pc:sldMk cId="2922131240" sldId="277"/>
            <ac:picMk id="5" creationId="{DA07EBC7-857D-4F62-9814-05579EC40CBD}"/>
          </ac:picMkLst>
        </pc:picChg>
        <pc:picChg chg="add mod">
          <ac:chgData name="John Glazebrook" userId="0cee8e84-5584-4a59-8cd1-43182ebc90a0" providerId="ADAL" clId="{DB8E7DAE-C844-4CB1-B94B-A5BABFC790DB}" dt="2021-09-04T11:35:07.568" v="60" actId="14100"/>
          <ac:picMkLst>
            <pc:docMk/>
            <pc:sldMk cId="2922131240" sldId="277"/>
            <ac:picMk id="7" creationId="{3118278D-5051-42B1-ADF0-8106DDF0BE26}"/>
          </ac:picMkLst>
        </pc:picChg>
        <pc:picChg chg="add mod">
          <ac:chgData name="John Glazebrook" userId="0cee8e84-5584-4a59-8cd1-43182ebc90a0" providerId="ADAL" clId="{DB8E7DAE-C844-4CB1-B94B-A5BABFC790DB}" dt="2021-09-04T11:35:04.648" v="59" actId="1076"/>
          <ac:picMkLst>
            <pc:docMk/>
            <pc:sldMk cId="2922131240" sldId="277"/>
            <ac:picMk id="9" creationId="{C147DAAF-CDE7-41FF-AE10-9F32660EA4F9}"/>
          </ac:picMkLst>
        </pc:picChg>
      </pc:sldChg>
      <pc:sldChg chg="addSp delSp modSp add del mod">
        <pc:chgData name="John Glazebrook" userId="0cee8e84-5584-4a59-8cd1-43182ebc90a0" providerId="ADAL" clId="{DB8E7DAE-C844-4CB1-B94B-A5BABFC790DB}" dt="2021-09-04T11:28:23.966" v="35" actId="47"/>
        <pc:sldMkLst>
          <pc:docMk/>
          <pc:sldMk cId="1157017985" sldId="278"/>
        </pc:sldMkLst>
        <pc:picChg chg="add del mod">
          <ac:chgData name="John Glazebrook" userId="0cee8e84-5584-4a59-8cd1-43182ebc90a0" providerId="ADAL" clId="{DB8E7DAE-C844-4CB1-B94B-A5BABFC790DB}" dt="2021-09-04T11:28:21.712" v="34" actId="478"/>
          <ac:picMkLst>
            <pc:docMk/>
            <pc:sldMk cId="1157017985" sldId="278"/>
            <ac:picMk id="4" creationId="{99E18F1C-2692-493A-8A16-3B53115E10D2}"/>
          </ac:picMkLst>
        </pc:picChg>
      </pc:sldChg>
      <pc:sldChg chg="addSp modSp new mod">
        <pc:chgData name="John Glazebrook" userId="0cee8e84-5584-4a59-8cd1-43182ebc90a0" providerId="ADAL" clId="{DB8E7DAE-C844-4CB1-B94B-A5BABFC790DB}" dt="2021-09-04T11:51:47.711" v="73" actId="1076"/>
        <pc:sldMkLst>
          <pc:docMk/>
          <pc:sldMk cId="2182472833" sldId="278"/>
        </pc:sldMkLst>
        <pc:picChg chg="add mod">
          <ac:chgData name="John Glazebrook" userId="0cee8e84-5584-4a59-8cd1-43182ebc90a0" providerId="ADAL" clId="{DB8E7DAE-C844-4CB1-B94B-A5BABFC790DB}" dt="2021-09-04T11:32:56.208" v="40" actId="1076"/>
          <ac:picMkLst>
            <pc:docMk/>
            <pc:sldMk cId="2182472833" sldId="278"/>
            <ac:picMk id="3" creationId="{AE78BF2C-AA82-4879-9F4F-D150F9FA73E3}"/>
          </ac:picMkLst>
        </pc:picChg>
        <pc:picChg chg="add mod">
          <ac:chgData name="John Glazebrook" userId="0cee8e84-5584-4a59-8cd1-43182ebc90a0" providerId="ADAL" clId="{DB8E7DAE-C844-4CB1-B94B-A5BABFC790DB}" dt="2021-09-04T11:51:47.711" v="73" actId="1076"/>
          <ac:picMkLst>
            <pc:docMk/>
            <pc:sldMk cId="2182472833" sldId="278"/>
            <ac:picMk id="5" creationId="{24BA265F-4A24-4372-A470-50DEEB4D6F87}"/>
          </ac:picMkLst>
        </pc:picChg>
      </pc:sldChg>
      <pc:sldChg chg="addSp modSp new mod">
        <pc:chgData name="John Glazebrook" userId="0cee8e84-5584-4a59-8cd1-43182ebc90a0" providerId="ADAL" clId="{DB8E7DAE-C844-4CB1-B94B-A5BABFC790DB}" dt="2021-09-04T11:33:55.773" v="52" actId="1076"/>
        <pc:sldMkLst>
          <pc:docMk/>
          <pc:sldMk cId="309952030" sldId="279"/>
        </pc:sldMkLst>
        <pc:picChg chg="add mod modCrop">
          <ac:chgData name="John Glazebrook" userId="0cee8e84-5584-4a59-8cd1-43182ebc90a0" providerId="ADAL" clId="{DB8E7DAE-C844-4CB1-B94B-A5BABFC790DB}" dt="2021-09-04T11:33:26.674" v="48" actId="1076"/>
          <ac:picMkLst>
            <pc:docMk/>
            <pc:sldMk cId="309952030" sldId="279"/>
            <ac:picMk id="3" creationId="{EB3EB056-5DBF-4CCC-9A0A-9A0A4537C2FF}"/>
          </ac:picMkLst>
        </pc:picChg>
        <pc:picChg chg="add mod">
          <ac:chgData name="John Glazebrook" userId="0cee8e84-5584-4a59-8cd1-43182ebc90a0" providerId="ADAL" clId="{DB8E7DAE-C844-4CB1-B94B-A5BABFC790DB}" dt="2021-09-04T11:33:55.773" v="52" actId="1076"/>
          <ac:picMkLst>
            <pc:docMk/>
            <pc:sldMk cId="309952030" sldId="279"/>
            <ac:picMk id="5" creationId="{88FA6939-AB37-4B07-BE12-5FB1319C0194}"/>
          </ac:picMkLst>
        </pc:picChg>
      </pc:sldChg>
      <pc:sldChg chg="modSp new mod">
        <pc:chgData name="John Glazebrook" userId="0cee8e84-5584-4a59-8cd1-43182ebc90a0" providerId="ADAL" clId="{DB8E7DAE-C844-4CB1-B94B-A5BABFC790DB}" dt="2021-09-04T11:52:58.968" v="251" actId="27636"/>
        <pc:sldMkLst>
          <pc:docMk/>
          <pc:sldMk cId="3161089793" sldId="280"/>
        </pc:sldMkLst>
        <pc:spChg chg="mod">
          <ac:chgData name="John Glazebrook" userId="0cee8e84-5584-4a59-8cd1-43182ebc90a0" providerId="ADAL" clId="{DB8E7DAE-C844-4CB1-B94B-A5BABFC790DB}" dt="2021-09-04T11:52:11.594" v="119" actId="20577"/>
          <ac:spMkLst>
            <pc:docMk/>
            <pc:sldMk cId="3161089793" sldId="280"/>
            <ac:spMk id="2" creationId="{A9914A31-3F40-4A0B-B56E-1FBDC465AF3B}"/>
          </ac:spMkLst>
        </pc:spChg>
        <pc:spChg chg="mod">
          <ac:chgData name="John Glazebrook" userId="0cee8e84-5584-4a59-8cd1-43182ebc90a0" providerId="ADAL" clId="{DB8E7DAE-C844-4CB1-B94B-A5BABFC790DB}" dt="2021-09-04T11:52:58.968" v="251" actId="27636"/>
          <ac:spMkLst>
            <pc:docMk/>
            <pc:sldMk cId="3161089793" sldId="280"/>
            <ac:spMk id="3" creationId="{225D21EB-1ABA-4B83-853A-F346DC0BF59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632AE-7921-420C-B438-FEA10B23C5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HTML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063C87-006A-42BC-A3FA-328395BAC0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T-level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6483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68786-DBCA-B871-EFCC-665F7FAC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 and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34B5E-04F3-3871-A690-88250184E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hlinkClick r:id="rId2"/>
              </a:rPr>
              <a:t>https://developer.mozilla.org/en-US/docs/Web/HTML/Element/a</a:t>
            </a:r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277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4660FD-213B-4C68-A2AA-C14464CBC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890" y="1509055"/>
            <a:ext cx="3524742" cy="47631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862F57-BBAB-4425-88CB-5B9516DB9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872" y="1486972"/>
            <a:ext cx="4758441" cy="48073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55CDA8-B995-44F9-98D9-B7A783C5015C}"/>
              </a:ext>
            </a:extLst>
          </p:cNvPr>
          <p:cNvSpPr txBox="1"/>
          <p:nvPr/>
        </p:nvSpPr>
        <p:spPr>
          <a:xfrm>
            <a:off x="903890" y="275208"/>
            <a:ext cx="39212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/>
              <a:t>Heading tags</a:t>
            </a:r>
          </a:p>
        </p:txBody>
      </p:sp>
    </p:spTree>
    <p:extLst>
      <p:ext uri="{BB962C8B-B14F-4D97-AF65-F5344CB8AC3E}">
        <p14:creationId xmlns:p14="http://schemas.microsoft.com/office/powerpoint/2010/main" val="3914810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78BF2C-AA82-4879-9F4F-D150F9FA7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14" y="304891"/>
            <a:ext cx="8451889" cy="62482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BA265F-4A24-4372-A470-50DEEB4D6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3762" y="4021388"/>
            <a:ext cx="4687218" cy="266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72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84AFE0-391B-4B2B-B82F-A4C65C33B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88" y="1373378"/>
            <a:ext cx="10969623" cy="6866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DD0459-D130-4263-B4E0-2E659B8F1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87" y="2610805"/>
            <a:ext cx="9687725" cy="686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70A2D4-9DA9-4CB7-B643-6BDA9A841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5661" y="3759950"/>
            <a:ext cx="4523251" cy="11967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E310B5-CF1E-47B8-910D-58D6E320AD39}"/>
              </a:ext>
            </a:extLst>
          </p:cNvPr>
          <p:cNvSpPr txBox="1"/>
          <p:nvPr/>
        </p:nvSpPr>
        <p:spPr>
          <a:xfrm>
            <a:off x="1954924" y="4956684"/>
            <a:ext cx="2260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Missing image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2F2D1C8-2784-4D2E-970E-0847D509FC06}"/>
              </a:ext>
            </a:extLst>
          </p:cNvPr>
          <p:cNvSpPr/>
          <p:nvPr/>
        </p:nvSpPr>
        <p:spPr>
          <a:xfrm rot="20539124">
            <a:off x="4265065" y="4700311"/>
            <a:ext cx="1746428" cy="35735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FBC29C-00ED-48C9-969D-A709BE380F37}"/>
              </a:ext>
            </a:extLst>
          </p:cNvPr>
          <p:cNvSpPr txBox="1"/>
          <p:nvPr/>
        </p:nvSpPr>
        <p:spPr>
          <a:xfrm>
            <a:off x="611187" y="227295"/>
            <a:ext cx="42087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/>
              <a:t>TAG attributes</a:t>
            </a:r>
          </a:p>
        </p:txBody>
      </p:sp>
    </p:spTree>
    <p:extLst>
      <p:ext uri="{BB962C8B-B14F-4D97-AF65-F5344CB8AC3E}">
        <p14:creationId xmlns:p14="http://schemas.microsoft.com/office/powerpoint/2010/main" val="2093405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5A106-04E9-47D1-92C6-AB4025CB0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Anchor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F8184-5561-4F11-BBF6-007B483CC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GB" sz="2400" dirty="0"/>
              <a:t>How do you make the hyper in hypertext?</a:t>
            </a:r>
          </a:p>
          <a:p>
            <a:r>
              <a:rPr lang="en-GB" sz="2400" dirty="0"/>
              <a:t>Linking documents together with links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43CA9A-8A11-4D46-A172-68AA5CE19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3429000"/>
            <a:ext cx="6616489" cy="7837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757731-CA8A-4A6A-8A27-A8F0EC813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4537017"/>
            <a:ext cx="11142159" cy="153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703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ACD8-2BAF-4EC2-9CFC-234666AB0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BD98A-76EE-40FC-B18E-02AC57276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By default, links will appear as follows in all browsers:</a:t>
            </a:r>
          </a:p>
          <a:p>
            <a:endParaRPr lang="en-GB" sz="2800" dirty="0"/>
          </a:p>
          <a:p>
            <a:r>
              <a:rPr lang="en-GB" sz="2800" dirty="0"/>
              <a:t>An unvisited link is underlined and blue</a:t>
            </a:r>
          </a:p>
          <a:p>
            <a:r>
              <a:rPr lang="en-GB" sz="2800" dirty="0"/>
              <a:t>A visited link is underlined and purple</a:t>
            </a:r>
          </a:p>
          <a:p>
            <a:r>
              <a:rPr lang="en-GB" sz="2800" dirty="0"/>
              <a:t>An active link is underlined and red</a:t>
            </a:r>
          </a:p>
        </p:txBody>
      </p:sp>
    </p:spTree>
    <p:extLst>
      <p:ext uri="{BB962C8B-B14F-4D97-AF65-F5344CB8AC3E}">
        <p14:creationId xmlns:p14="http://schemas.microsoft.com/office/powerpoint/2010/main" val="1363334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AEB0A-75AE-4346-B159-6D7B98627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FEAB7-E73C-4D18-A71C-E2F0241F9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GB" sz="3200" dirty="0"/>
              <a:t>Add an anchor link to your webpage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1FC135-A37C-40EE-B290-24B1990EA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20" y="3254172"/>
            <a:ext cx="11142159" cy="153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932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824E5B-F850-483A-AEB0-32A37ED2A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823" y="1499199"/>
            <a:ext cx="10362354" cy="385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570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40B80-38DD-4F1D-BCBB-C11EE5DEE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07F26-DB14-424E-B924-BCD05C6B6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Create a </a:t>
            </a:r>
            <a:r>
              <a:rPr lang="en-GB" sz="2400"/>
              <a:t>new git repo </a:t>
            </a:r>
            <a:r>
              <a:rPr lang="en-GB" sz="2400" dirty="0"/>
              <a:t>called “anchors”</a:t>
            </a:r>
          </a:p>
          <a:p>
            <a:r>
              <a:rPr lang="en-GB" sz="2400" dirty="0"/>
              <a:t>Using the template you have created</a:t>
            </a:r>
          </a:p>
          <a:p>
            <a:r>
              <a:rPr lang="en-GB" sz="2400" dirty="0"/>
              <a:t>Copy it THREE times into the folder “anchors”</a:t>
            </a:r>
          </a:p>
          <a:p>
            <a:pPr lvl="1"/>
            <a:r>
              <a:rPr lang="en-GB" sz="3600" dirty="0"/>
              <a:t>index.html</a:t>
            </a:r>
          </a:p>
          <a:p>
            <a:pPr lvl="1"/>
            <a:r>
              <a:rPr lang="en-GB" sz="3600" dirty="0"/>
              <a:t>contact.html</a:t>
            </a:r>
          </a:p>
          <a:p>
            <a:pPr lvl="1"/>
            <a:r>
              <a:rPr lang="en-GB" sz="3600" dirty="0"/>
              <a:t>me.html</a:t>
            </a:r>
          </a:p>
        </p:txBody>
      </p:sp>
    </p:spTree>
    <p:extLst>
      <p:ext uri="{BB962C8B-B14F-4D97-AF65-F5344CB8AC3E}">
        <p14:creationId xmlns:p14="http://schemas.microsoft.com/office/powerpoint/2010/main" val="39441774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123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HTML</vt:lpstr>
      <vt:lpstr>PowerPoint Presentation</vt:lpstr>
      <vt:lpstr>PowerPoint Presentation</vt:lpstr>
      <vt:lpstr>PowerPoint Presentation</vt:lpstr>
      <vt:lpstr>Anchor tags</vt:lpstr>
      <vt:lpstr>Links</vt:lpstr>
      <vt:lpstr>task</vt:lpstr>
      <vt:lpstr>PowerPoint Presentation</vt:lpstr>
      <vt:lpstr>Task</vt:lpstr>
      <vt:lpstr>References and help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Glazebrook</dc:creator>
  <cp:lastModifiedBy>John Glazebrook</cp:lastModifiedBy>
  <cp:revision>1</cp:revision>
  <dcterms:created xsi:type="dcterms:W3CDTF">2021-09-04T10:53:14Z</dcterms:created>
  <dcterms:modified xsi:type="dcterms:W3CDTF">2022-08-27T16:42:15Z</dcterms:modified>
</cp:coreProperties>
</file>