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1" r:id="rId4"/>
    <p:sldId id="280" r:id="rId5"/>
    <p:sldId id="286" r:id="rId6"/>
    <p:sldId id="287" r:id="rId7"/>
    <p:sldId id="288" r:id="rId8"/>
    <p:sldId id="293" r:id="rId9"/>
    <p:sldId id="289" r:id="rId10"/>
    <p:sldId id="294" r:id="rId11"/>
    <p:sldId id="290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5E2CE3AA-F5AC-4F54-A5E0-46A44C22A5AE}"/>
    <pc:docChg chg="custSel addSld delSld modSld">
      <pc:chgData name="John Glazebrook" userId="0cee8e84-5584-4a59-8cd1-43182ebc90a0" providerId="ADAL" clId="{5E2CE3AA-F5AC-4F54-A5E0-46A44C22A5AE}" dt="2021-09-04T11:10:41.669" v="175" actId="47"/>
      <pc:docMkLst>
        <pc:docMk/>
      </pc:docMkLst>
      <pc:sldChg chg="modSp mod">
        <pc:chgData name="John Glazebrook" userId="0cee8e84-5584-4a59-8cd1-43182ebc90a0" providerId="ADAL" clId="{5E2CE3AA-F5AC-4F54-A5E0-46A44C22A5AE}" dt="2021-09-04T11:04:36.863" v="23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5E2CE3AA-F5AC-4F54-A5E0-46A44C22A5AE}" dt="2021-09-04T11:04:33.220" v="16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5E2CE3AA-F5AC-4F54-A5E0-46A44C22A5AE}" dt="2021-09-04T11:04:36.863" v="23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modSp mod">
        <pc:chgData name="John Glazebrook" userId="0cee8e84-5584-4a59-8cd1-43182ebc90a0" providerId="ADAL" clId="{5E2CE3AA-F5AC-4F54-A5E0-46A44C22A5AE}" dt="2021-09-04T11:08:03.403" v="96" actId="403"/>
        <pc:sldMkLst>
          <pc:docMk/>
          <pc:sldMk cId="3145408472" sldId="257"/>
        </pc:sldMkLst>
        <pc:spChg chg="mod">
          <ac:chgData name="John Glazebrook" userId="0cee8e84-5584-4a59-8cd1-43182ebc90a0" providerId="ADAL" clId="{5E2CE3AA-F5AC-4F54-A5E0-46A44C22A5AE}" dt="2021-09-04T11:08:03.403" v="96" actId="403"/>
          <ac:spMkLst>
            <pc:docMk/>
            <pc:sldMk cId="3145408472" sldId="257"/>
            <ac:spMk id="3" creationId="{32F23777-3251-421B-B487-C8FC4AFF3663}"/>
          </ac:spMkLst>
        </pc:spChg>
      </pc:sldChg>
      <pc:sldChg chg="modSp new mod">
        <pc:chgData name="John Glazebrook" userId="0cee8e84-5584-4a59-8cd1-43182ebc90a0" providerId="ADAL" clId="{5E2CE3AA-F5AC-4F54-A5E0-46A44C22A5AE}" dt="2021-09-04T11:04:49.398" v="39" actId="20577"/>
        <pc:sldMkLst>
          <pc:docMk/>
          <pc:sldMk cId="2495334316" sldId="267"/>
        </pc:sldMkLst>
        <pc:spChg chg="mod">
          <ac:chgData name="John Glazebrook" userId="0cee8e84-5584-4a59-8cd1-43182ebc90a0" providerId="ADAL" clId="{5E2CE3AA-F5AC-4F54-A5E0-46A44C22A5AE}" dt="2021-09-04T11:04:46.787" v="34" actId="20577"/>
          <ac:spMkLst>
            <pc:docMk/>
            <pc:sldMk cId="2495334316" sldId="267"/>
            <ac:spMk id="2" creationId="{0D24FDFF-C0D1-43FF-A284-DC8043D0E93A}"/>
          </ac:spMkLst>
        </pc:spChg>
        <pc:spChg chg="mod">
          <ac:chgData name="John Glazebrook" userId="0cee8e84-5584-4a59-8cd1-43182ebc90a0" providerId="ADAL" clId="{5E2CE3AA-F5AC-4F54-A5E0-46A44C22A5AE}" dt="2021-09-04T11:04:49.398" v="39" actId="20577"/>
          <ac:spMkLst>
            <pc:docMk/>
            <pc:sldMk cId="2495334316" sldId="267"/>
            <ac:spMk id="3" creationId="{0055294B-3D2B-4D17-A3C3-5A3592D025CB}"/>
          </ac:spMkLst>
        </pc:spChg>
      </pc:sldChg>
      <pc:sldChg chg="delSp modSp new mod">
        <pc:chgData name="John Glazebrook" userId="0cee8e84-5584-4a59-8cd1-43182ebc90a0" providerId="ADAL" clId="{5E2CE3AA-F5AC-4F54-A5E0-46A44C22A5AE}" dt="2021-09-04T11:09:07.956" v="123" actId="27636"/>
        <pc:sldMkLst>
          <pc:docMk/>
          <pc:sldMk cId="1851876981" sldId="268"/>
        </pc:sldMkLst>
        <pc:spChg chg="del">
          <ac:chgData name="John Glazebrook" userId="0cee8e84-5584-4a59-8cd1-43182ebc90a0" providerId="ADAL" clId="{5E2CE3AA-F5AC-4F54-A5E0-46A44C22A5AE}" dt="2021-09-04T11:08:45.084" v="116" actId="478"/>
          <ac:spMkLst>
            <pc:docMk/>
            <pc:sldMk cId="1851876981" sldId="268"/>
            <ac:spMk id="2" creationId="{208C0FBC-7D81-4589-BC25-AA2BF039F065}"/>
          </ac:spMkLst>
        </pc:spChg>
        <pc:spChg chg="mod">
          <ac:chgData name="John Glazebrook" userId="0cee8e84-5584-4a59-8cd1-43182ebc90a0" providerId="ADAL" clId="{5E2CE3AA-F5AC-4F54-A5E0-46A44C22A5AE}" dt="2021-09-04T11:09:07.956" v="123" actId="27636"/>
          <ac:spMkLst>
            <pc:docMk/>
            <pc:sldMk cId="1851876981" sldId="268"/>
            <ac:spMk id="3" creationId="{34C1F024-1F27-4A16-8575-2B539929AB01}"/>
          </ac:spMkLst>
        </pc:spChg>
      </pc:sldChg>
      <pc:sldChg chg="delSp modSp new del mod">
        <pc:chgData name="John Glazebrook" userId="0cee8e84-5584-4a59-8cd1-43182ebc90a0" providerId="ADAL" clId="{5E2CE3AA-F5AC-4F54-A5E0-46A44C22A5AE}" dt="2021-09-04T11:10:41.669" v="175" actId="47"/>
        <pc:sldMkLst>
          <pc:docMk/>
          <pc:sldMk cId="3889974705" sldId="269"/>
        </pc:sldMkLst>
        <pc:spChg chg="del">
          <ac:chgData name="John Glazebrook" userId="0cee8e84-5584-4a59-8cd1-43182ebc90a0" providerId="ADAL" clId="{5E2CE3AA-F5AC-4F54-A5E0-46A44C22A5AE}" dt="2021-09-04T11:10:36.538" v="174" actId="478"/>
          <ac:spMkLst>
            <pc:docMk/>
            <pc:sldMk cId="3889974705" sldId="269"/>
            <ac:spMk id="2" creationId="{A80B27E0-AC08-4BCC-AF07-ED1792014487}"/>
          </ac:spMkLst>
        </pc:spChg>
        <pc:spChg chg="mod">
          <ac:chgData name="John Glazebrook" userId="0cee8e84-5584-4a59-8cd1-43182ebc90a0" providerId="ADAL" clId="{5E2CE3AA-F5AC-4F54-A5E0-46A44C22A5AE}" dt="2021-09-04T11:10:33.574" v="173" actId="20577"/>
          <ac:spMkLst>
            <pc:docMk/>
            <pc:sldMk cId="3889974705" sldId="269"/>
            <ac:spMk id="3" creationId="{620DA57F-DC95-4F02-B795-E00FCFB86044}"/>
          </ac:spMkLst>
        </pc:spChg>
      </pc:sldChg>
    </pc:docChg>
  </pc:docChgLst>
  <pc:docChgLst>
    <pc:chgData name="John Glazebrook" userId="0cee8e84-5584-4a59-8cd1-43182ebc90a0" providerId="ADAL" clId="{3A730915-2838-473F-A859-AAD8D386CA3C}"/>
    <pc:docChg chg="custSel addSld delSld modSld">
      <pc:chgData name="John Glazebrook" userId="0cee8e84-5584-4a59-8cd1-43182ebc90a0" providerId="ADAL" clId="{3A730915-2838-473F-A859-AAD8D386CA3C}" dt="2021-10-01T14:37:18.504" v="70" actId="1076"/>
      <pc:docMkLst>
        <pc:docMk/>
      </pc:docMkLst>
      <pc:sldChg chg="modSp mod">
        <pc:chgData name="John Glazebrook" userId="0cee8e84-5584-4a59-8cd1-43182ebc90a0" providerId="ADAL" clId="{3A730915-2838-473F-A859-AAD8D386CA3C}" dt="2021-10-01T14:34:51.028" v="0" actId="21"/>
        <pc:sldMkLst>
          <pc:docMk/>
          <pc:sldMk cId="3516243892" sldId="288"/>
        </pc:sldMkLst>
        <pc:spChg chg="mod">
          <ac:chgData name="John Glazebrook" userId="0cee8e84-5584-4a59-8cd1-43182ebc90a0" providerId="ADAL" clId="{3A730915-2838-473F-A859-AAD8D386CA3C}" dt="2021-10-01T14:34:51.028" v="0" actId="21"/>
          <ac:spMkLst>
            <pc:docMk/>
            <pc:sldMk cId="3516243892" sldId="288"/>
            <ac:spMk id="6" creationId="{4592187F-7D8C-447D-8891-AD968D9FC875}"/>
          </ac:spMkLst>
        </pc:spChg>
      </pc:sldChg>
      <pc:sldChg chg="modSp mod">
        <pc:chgData name="John Glazebrook" userId="0cee8e84-5584-4a59-8cd1-43182ebc90a0" providerId="ADAL" clId="{3A730915-2838-473F-A859-AAD8D386CA3C}" dt="2021-10-01T14:35:17.864" v="20" actId="21"/>
        <pc:sldMkLst>
          <pc:docMk/>
          <pc:sldMk cId="2610370063" sldId="289"/>
        </pc:sldMkLst>
        <pc:spChg chg="mod">
          <ac:chgData name="John Glazebrook" userId="0cee8e84-5584-4a59-8cd1-43182ebc90a0" providerId="ADAL" clId="{3A730915-2838-473F-A859-AAD8D386CA3C}" dt="2021-10-01T14:35:17.864" v="20" actId="21"/>
          <ac:spMkLst>
            <pc:docMk/>
            <pc:sldMk cId="2610370063" sldId="289"/>
            <ac:spMk id="6" creationId="{4592187F-7D8C-447D-8891-AD968D9FC875}"/>
          </ac:spMkLst>
        </pc:spChg>
      </pc:sldChg>
      <pc:sldChg chg="modSp new mod">
        <pc:chgData name="John Glazebrook" userId="0cee8e84-5584-4a59-8cd1-43182ebc90a0" providerId="ADAL" clId="{3A730915-2838-473F-A859-AAD8D386CA3C}" dt="2021-10-01T14:35:12.397" v="19" actId="403"/>
        <pc:sldMkLst>
          <pc:docMk/>
          <pc:sldMk cId="998571586" sldId="293"/>
        </pc:sldMkLst>
        <pc:spChg chg="mod">
          <ac:chgData name="John Glazebrook" userId="0cee8e84-5584-4a59-8cd1-43182ebc90a0" providerId="ADAL" clId="{3A730915-2838-473F-A859-AAD8D386CA3C}" dt="2021-10-01T14:35:02.470" v="12" actId="20577"/>
          <ac:spMkLst>
            <pc:docMk/>
            <pc:sldMk cId="998571586" sldId="293"/>
            <ac:spMk id="2" creationId="{FC14A1BF-472B-48E1-B052-FCB1C970B4C5}"/>
          </ac:spMkLst>
        </pc:spChg>
        <pc:spChg chg="mod">
          <ac:chgData name="John Glazebrook" userId="0cee8e84-5584-4a59-8cd1-43182ebc90a0" providerId="ADAL" clId="{3A730915-2838-473F-A859-AAD8D386CA3C}" dt="2021-10-01T14:35:12.397" v="19" actId="403"/>
          <ac:spMkLst>
            <pc:docMk/>
            <pc:sldMk cId="998571586" sldId="293"/>
            <ac:spMk id="3" creationId="{7A9EDA10-46AA-4989-B354-301A8DBEAD20}"/>
          </ac:spMkLst>
        </pc:spChg>
      </pc:sldChg>
      <pc:sldChg chg="new del">
        <pc:chgData name="John Glazebrook" userId="0cee8e84-5584-4a59-8cd1-43182ebc90a0" providerId="ADAL" clId="{3A730915-2838-473F-A859-AAD8D386CA3C}" dt="2021-10-01T14:34:55.276" v="2" actId="47"/>
        <pc:sldMkLst>
          <pc:docMk/>
          <pc:sldMk cId="3456650301" sldId="293"/>
        </pc:sldMkLst>
      </pc:sldChg>
      <pc:sldChg chg="addSp delSp modSp new mod">
        <pc:chgData name="John Glazebrook" userId="0cee8e84-5584-4a59-8cd1-43182ebc90a0" providerId="ADAL" clId="{3A730915-2838-473F-A859-AAD8D386CA3C}" dt="2021-10-01T14:37:18.504" v="70" actId="1076"/>
        <pc:sldMkLst>
          <pc:docMk/>
          <pc:sldMk cId="1458666915" sldId="294"/>
        </pc:sldMkLst>
        <pc:spChg chg="mod">
          <ac:chgData name="John Glazebrook" userId="0cee8e84-5584-4a59-8cd1-43182ebc90a0" providerId="ADAL" clId="{3A730915-2838-473F-A859-AAD8D386CA3C}" dt="2021-10-01T14:35:54.058" v="40" actId="14100"/>
          <ac:spMkLst>
            <pc:docMk/>
            <pc:sldMk cId="1458666915" sldId="294"/>
            <ac:spMk id="2" creationId="{26A4EF90-738D-45C7-A6E2-91730AB08BDE}"/>
          </ac:spMkLst>
        </pc:spChg>
        <pc:spChg chg="mod">
          <ac:chgData name="John Glazebrook" userId="0cee8e84-5584-4a59-8cd1-43182ebc90a0" providerId="ADAL" clId="{3A730915-2838-473F-A859-AAD8D386CA3C}" dt="2021-10-01T14:35:56.552" v="41" actId="14100"/>
          <ac:spMkLst>
            <pc:docMk/>
            <pc:sldMk cId="1458666915" sldId="294"/>
            <ac:spMk id="3" creationId="{90A82FE8-5922-44D6-84DE-736F6E22E84B}"/>
          </ac:spMkLst>
        </pc:spChg>
        <pc:spChg chg="add mod">
          <ac:chgData name="John Glazebrook" userId="0cee8e84-5584-4a59-8cd1-43182ebc90a0" providerId="ADAL" clId="{3A730915-2838-473F-A859-AAD8D386CA3C}" dt="2021-10-01T14:37:07.544" v="66" actId="1076"/>
          <ac:spMkLst>
            <pc:docMk/>
            <pc:sldMk cId="1458666915" sldId="294"/>
            <ac:spMk id="6" creationId="{1068C6EC-544B-49D8-BCB4-3EBEE26B0489}"/>
          </ac:spMkLst>
        </pc:spChg>
        <pc:spChg chg="add mod">
          <ac:chgData name="John Glazebrook" userId="0cee8e84-5584-4a59-8cd1-43182ebc90a0" providerId="ADAL" clId="{3A730915-2838-473F-A859-AAD8D386CA3C}" dt="2021-10-01T14:37:14.553" v="69" actId="1076"/>
          <ac:spMkLst>
            <pc:docMk/>
            <pc:sldMk cId="1458666915" sldId="294"/>
            <ac:spMk id="9" creationId="{A0E8CC6E-8D11-4E35-BD30-8E34C8FE7B71}"/>
          </ac:spMkLst>
        </pc:spChg>
        <pc:spChg chg="add mod">
          <ac:chgData name="John Glazebrook" userId="0cee8e84-5584-4a59-8cd1-43182ebc90a0" providerId="ADAL" clId="{3A730915-2838-473F-A859-AAD8D386CA3C}" dt="2021-10-01T14:37:18.504" v="70" actId="1076"/>
          <ac:spMkLst>
            <pc:docMk/>
            <pc:sldMk cId="1458666915" sldId="294"/>
            <ac:spMk id="10" creationId="{28732349-31F2-4C12-BEC3-FED9DAD19854}"/>
          </ac:spMkLst>
        </pc:spChg>
        <pc:picChg chg="add mod">
          <ac:chgData name="John Glazebrook" userId="0cee8e84-5584-4a59-8cd1-43182ebc90a0" providerId="ADAL" clId="{3A730915-2838-473F-A859-AAD8D386CA3C}" dt="2021-10-01T14:37:07.544" v="66" actId="1076"/>
          <ac:picMkLst>
            <pc:docMk/>
            <pc:sldMk cId="1458666915" sldId="294"/>
            <ac:picMk id="5" creationId="{34101762-ED8D-43FD-B094-BA473C206F09}"/>
          </ac:picMkLst>
        </pc:picChg>
        <pc:picChg chg="add del">
          <ac:chgData name="John Glazebrook" userId="0cee8e84-5584-4a59-8cd1-43182ebc90a0" providerId="ADAL" clId="{3A730915-2838-473F-A859-AAD8D386CA3C}" dt="2021-10-01T14:36:13.033" v="48" actId="478"/>
          <ac:picMkLst>
            <pc:docMk/>
            <pc:sldMk cId="1458666915" sldId="294"/>
            <ac:picMk id="8" creationId="{25A15506-F826-4FC8-A218-E5C147268F15}"/>
          </ac:picMkLst>
        </pc:picChg>
      </pc:sldChg>
    </pc:docChg>
  </pc:docChgLst>
  <pc:docChgLst>
    <pc:chgData name="John Glazebrook" userId="0cee8e84-5584-4a59-8cd1-43182ebc90a0" providerId="ADAL" clId="{EEC431A9-DCE7-4CC1-951D-EF6621B67540}"/>
    <pc:docChg chg="undo custSel addSld delSld modSld sldOrd">
      <pc:chgData name="John Glazebrook" userId="0cee8e84-5584-4a59-8cd1-43182ebc90a0" providerId="ADAL" clId="{EEC431A9-DCE7-4CC1-951D-EF6621B67540}" dt="2021-09-04T13:52:22.571" v="455" actId="20577"/>
      <pc:docMkLst>
        <pc:docMk/>
      </pc:docMkLst>
      <pc:sldChg chg="del">
        <pc:chgData name="John Glazebrook" userId="0cee8e84-5584-4a59-8cd1-43182ebc90a0" providerId="ADAL" clId="{EEC431A9-DCE7-4CC1-951D-EF6621B67540}" dt="2021-09-04T12:02:16.036" v="0" actId="47"/>
        <pc:sldMkLst>
          <pc:docMk/>
          <pc:sldMk cId="4038853501" sldId="263"/>
        </pc:sldMkLst>
      </pc:sldChg>
      <pc:sldChg chg="del">
        <pc:chgData name="John Glazebrook" userId="0cee8e84-5584-4a59-8cd1-43182ebc90a0" providerId="ADAL" clId="{EEC431A9-DCE7-4CC1-951D-EF6621B67540}" dt="2021-09-04T12:02:16.702" v="1" actId="47"/>
        <pc:sldMkLst>
          <pc:docMk/>
          <pc:sldMk cId="3624626460" sldId="271"/>
        </pc:sldMkLst>
      </pc:sldChg>
      <pc:sldChg chg="del">
        <pc:chgData name="John Glazebrook" userId="0cee8e84-5584-4a59-8cd1-43182ebc90a0" providerId="ADAL" clId="{EEC431A9-DCE7-4CC1-951D-EF6621B67540}" dt="2021-09-04T12:02:37.315" v="5" actId="47"/>
        <pc:sldMkLst>
          <pc:docMk/>
          <pc:sldMk cId="1364527480" sldId="272"/>
        </pc:sldMkLst>
      </pc:sldChg>
      <pc:sldChg chg="del">
        <pc:chgData name="John Glazebrook" userId="0cee8e84-5584-4a59-8cd1-43182ebc90a0" providerId="ADAL" clId="{EEC431A9-DCE7-4CC1-951D-EF6621B67540}" dt="2021-09-04T12:02:19.156" v="2" actId="47"/>
        <pc:sldMkLst>
          <pc:docMk/>
          <pc:sldMk cId="2922131240" sldId="277"/>
        </pc:sldMkLst>
      </pc:sldChg>
      <pc:sldChg chg="del">
        <pc:chgData name="John Glazebrook" userId="0cee8e84-5584-4a59-8cd1-43182ebc90a0" providerId="ADAL" clId="{EEC431A9-DCE7-4CC1-951D-EF6621B67540}" dt="2021-09-04T12:02:24.558" v="3" actId="47"/>
        <pc:sldMkLst>
          <pc:docMk/>
          <pc:sldMk cId="309952030" sldId="279"/>
        </pc:sldMkLst>
      </pc:sldChg>
      <pc:sldChg chg="new del">
        <pc:chgData name="John Glazebrook" userId="0cee8e84-5584-4a59-8cd1-43182ebc90a0" providerId="ADAL" clId="{EEC431A9-DCE7-4CC1-951D-EF6621B67540}" dt="2021-09-04T12:02:44.501" v="8" actId="47"/>
        <pc:sldMkLst>
          <pc:docMk/>
          <pc:sldMk cId="2218673104" sldId="279"/>
        </pc:sldMkLst>
      </pc:sldChg>
      <pc:sldChg chg="del">
        <pc:chgData name="John Glazebrook" userId="0cee8e84-5584-4a59-8cd1-43182ebc90a0" providerId="ADAL" clId="{EEC431A9-DCE7-4CC1-951D-EF6621B67540}" dt="2021-09-04T12:02:35.882" v="4" actId="47"/>
        <pc:sldMkLst>
          <pc:docMk/>
          <pc:sldMk cId="3161089793" sldId="280"/>
        </pc:sldMkLst>
      </pc:sldChg>
      <pc:sldChg chg="addSp modSp new mod">
        <pc:chgData name="John Glazebrook" userId="0cee8e84-5584-4a59-8cd1-43182ebc90a0" providerId="ADAL" clId="{EEC431A9-DCE7-4CC1-951D-EF6621B67540}" dt="2021-09-04T12:07:59.915" v="150" actId="14100"/>
        <pc:sldMkLst>
          <pc:docMk/>
          <pc:sldMk cId="3727703956" sldId="280"/>
        </pc:sldMkLst>
        <pc:spChg chg="mod">
          <ac:chgData name="John Glazebrook" userId="0cee8e84-5584-4a59-8cd1-43182ebc90a0" providerId="ADAL" clId="{EEC431A9-DCE7-4CC1-951D-EF6621B67540}" dt="2021-09-04T12:02:53.453" v="24" actId="20577"/>
          <ac:spMkLst>
            <pc:docMk/>
            <pc:sldMk cId="3727703956" sldId="280"/>
            <ac:spMk id="2" creationId="{5C05A106-04E9-47D1-92C6-AB4025CB0FAD}"/>
          </ac:spMkLst>
        </pc:spChg>
        <pc:spChg chg="mod">
          <ac:chgData name="John Glazebrook" userId="0cee8e84-5584-4a59-8cd1-43182ebc90a0" providerId="ADAL" clId="{EEC431A9-DCE7-4CC1-951D-EF6621B67540}" dt="2021-09-04T12:03:26.707" v="107" actId="242"/>
          <ac:spMkLst>
            <pc:docMk/>
            <pc:sldMk cId="3727703956" sldId="280"/>
            <ac:spMk id="3" creationId="{D6BF8184-5561-4F11-BBF6-007B483CC8CB}"/>
          </ac:spMkLst>
        </pc:spChg>
        <pc:picChg chg="add mod">
          <ac:chgData name="John Glazebrook" userId="0cee8e84-5584-4a59-8cd1-43182ebc90a0" providerId="ADAL" clId="{EEC431A9-DCE7-4CC1-951D-EF6621B67540}" dt="2021-09-04T12:06:06.530" v="147" actId="1076"/>
          <ac:picMkLst>
            <pc:docMk/>
            <pc:sldMk cId="3727703956" sldId="280"/>
            <ac:picMk id="5" creationId="{1B43CA9A-8A11-4D46-A172-68AA5CE19627}"/>
          </ac:picMkLst>
        </pc:picChg>
        <pc:picChg chg="add mod">
          <ac:chgData name="John Glazebrook" userId="0cee8e84-5584-4a59-8cd1-43182ebc90a0" providerId="ADAL" clId="{EEC431A9-DCE7-4CC1-951D-EF6621B67540}" dt="2021-09-04T12:07:59.915" v="150" actId="14100"/>
          <ac:picMkLst>
            <pc:docMk/>
            <pc:sldMk cId="3727703956" sldId="280"/>
            <ac:picMk id="7" creationId="{C6757731-CA8A-4A6A-8A27-A8F0EC813E0C}"/>
          </ac:picMkLst>
        </pc:picChg>
      </pc:sldChg>
      <pc:sldChg chg="addSp modSp new mod ord">
        <pc:chgData name="John Glazebrook" userId="0cee8e84-5584-4a59-8cd1-43182ebc90a0" providerId="ADAL" clId="{EEC431A9-DCE7-4CC1-951D-EF6621B67540}" dt="2021-09-04T12:52:49.506" v="200" actId="1076"/>
        <pc:sldMkLst>
          <pc:docMk/>
          <pc:sldMk cId="2093405597" sldId="281"/>
        </pc:sldMkLst>
        <pc:spChg chg="add mod">
          <ac:chgData name="John Glazebrook" userId="0cee8e84-5584-4a59-8cd1-43182ebc90a0" providerId="ADAL" clId="{EEC431A9-DCE7-4CC1-951D-EF6621B67540}" dt="2021-09-04T12:05:08.347" v="137" actId="403"/>
          <ac:spMkLst>
            <pc:docMk/>
            <pc:sldMk cId="2093405597" sldId="281"/>
            <ac:spMk id="8" creationId="{C0E310B5-CF1E-47B8-910D-58D6E320AD39}"/>
          </ac:spMkLst>
        </pc:spChg>
        <pc:spChg chg="add mod">
          <ac:chgData name="John Glazebrook" userId="0cee8e84-5584-4a59-8cd1-43182ebc90a0" providerId="ADAL" clId="{EEC431A9-DCE7-4CC1-951D-EF6621B67540}" dt="2021-09-04T12:05:28.580" v="143" actId="13822"/>
          <ac:spMkLst>
            <pc:docMk/>
            <pc:sldMk cId="2093405597" sldId="281"/>
            <ac:spMk id="9" creationId="{22F2D1C8-2784-4D2E-970E-0847D509FC06}"/>
          </ac:spMkLst>
        </pc:spChg>
        <pc:spChg chg="add mod">
          <ac:chgData name="John Glazebrook" userId="0cee8e84-5584-4a59-8cd1-43182ebc90a0" providerId="ADAL" clId="{EEC431A9-DCE7-4CC1-951D-EF6621B67540}" dt="2021-09-04T12:52:49.506" v="200" actId="1076"/>
          <ac:spMkLst>
            <pc:docMk/>
            <pc:sldMk cId="2093405597" sldId="281"/>
            <ac:spMk id="10" creationId="{55FBC29C-00ED-48C9-969D-A709BE380F37}"/>
          </ac:spMkLst>
        </pc:spChg>
        <pc:picChg chg="add mod">
          <ac:chgData name="John Glazebrook" userId="0cee8e84-5584-4a59-8cd1-43182ebc90a0" providerId="ADAL" clId="{EEC431A9-DCE7-4CC1-951D-EF6621B67540}" dt="2021-09-04T12:04:01.201" v="112" actId="1076"/>
          <ac:picMkLst>
            <pc:docMk/>
            <pc:sldMk cId="2093405597" sldId="281"/>
            <ac:picMk id="3" creationId="{7F84AFE0-391B-4B2B-B82F-A4C65C33BC04}"/>
          </ac:picMkLst>
        </pc:picChg>
        <pc:picChg chg="add mod">
          <ac:chgData name="John Glazebrook" userId="0cee8e84-5584-4a59-8cd1-43182ebc90a0" providerId="ADAL" clId="{EEC431A9-DCE7-4CC1-951D-EF6621B67540}" dt="2021-09-04T12:04:17.575" v="115" actId="14100"/>
          <ac:picMkLst>
            <pc:docMk/>
            <pc:sldMk cId="2093405597" sldId="281"/>
            <ac:picMk id="5" creationId="{41DD0459-D130-4263-B4E0-2E659B8F1AAA}"/>
          </ac:picMkLst>
        </pc:picChg>
        <pc:picChg chg="add mod">
          <ac:chgData name="John Glazebrook" userId="0cee8e84-5584-4a59-8cd1-43182ebc90a0" providerId="ADAL" clId="{EEC431A9-DCE7-4CC1-951D-EF6621B67540}" dt="2021-09-04T12:04:57.770" v="119" actId="1076"/>
          <ac:picMkLst>
            <pc:docMk/>
            <pc:sldMk cId="2093405597" sldId="281"/>
            <ac:picMk id="7" creationId="{AE70A2D4-9DA9-4CB7-B643-6BDA9A841BCF}"/>
          </ac:picMkLst>
        </pc:picChg>
      </pc:sldChg>
      <pc:sldChg chg="modSp new mod">
        <pc:chgData name="John Glazebrook" userId="0cee8e84-5584-4a59-8cd1-43182ebc90a0" providerId="ADAL" clId="{EEC431A9-DCE7-4CC1-951D-EF6621B67540}" dt="2021-09-04T12:09:10.721" v="167" actId="20577"/>
        <pc:sldMkLst>
          <pc:docMk/>
          <pc:sldMk cId="1363334999" sldId="282"/>
        </pc:sldMkLst>
        <pc:spChg chg="mod">
          <ac:chgData name="John Glazebrook" userId="0cee8e84-5584-4a59-8cd1-43182ebc90a0" providerId="ADAL" clId="{EEC431A9-DCE7-4CC1-951D-EF6621B67540}" dt="2021-09-04T12:09:10.721" v="167" actId="20577"/>
          <ac:spMkLst>
            <pc:docMk/>
            <pc:sldMk cId="1363334999" sldId="282"/>
            <ac:spMk id="2" creationId="{71E7ACD8-2BAF-4EC2-9CFC-234666AB02C8}"/>
          </ac:spMkLst>
        </pc:spChg>
        <pc:spChg chg="mod">
          <ac:chgData name="John Glazebrook" userId="0cee8e84-5584-4a59-8cd1-43182ebc90a0" providerId="ADAL" clId="{EEC431A9-DCE7-4CC1-951D-EF6621B67540}" dt="2021-09-04T12:09:06.591" v="162" actId="403"/>
          <ac:spMkLst>
            <pc:docMk/>
            <pc:sldMk cId="1363334999" sldId="282"/>
            <ac:spMk id="3" creationId="{6FEBD98A-76EE-40FC-B18E-02AC57276B65}"/>
          </ac:spMkLst>
        </pc:spChg>
      </pc:sldChg>
      <pc:sldChg chg="addSp modSp new mod">
        <pc:chgData name="John Glazebrook" userId="0cee8e84-5584-4a59-8cd1-43182ebc90a0" providerId="ADAL" clId="{EEC431A9-DCE7-4CC1-951D-EF6621B67540}" dt="2021-09-04T12:17:13.555" v="172" actId="1076"/>
        <pc:sldMkLst>
          <pc:docMk/>
          <pc:sldMk cId="2196570130" sldId="283"/>
        </pc:sldMkLst>
        <pc:picChg chg="add mod">
          <ac:chgData name="John Glazebrook" userId="0cee8e84-5584-4a59-8cd1-43182ebc90a0" providerId="ADAL" clId="{EEC431A9-DCE7-4CC1-951D-EF6621B67540}" dt="2021-09-04T12:17:13.555" v="172" actId="1076"/>
          <ac:picMkLst>
            <pc:docMk/>
            <pc:sldMk cId="2196570130" sldId="283"/>
            <ac:picMk id="3" creationId="{E7824E5B-F850-483A-AEB0-32A37ED2A176}"/>
          </ac:picMkLst>
        </pc:picChg>
      </pc:sldChg>
      <pc:sldChg chg="new del">
        <pc:chgData name="John Glazebrook" userId="0cee8e84-5584-4a59-8cd1-43182ebc90a0" providerId="ADAL" clId="{EEC431A9-DCE7-4CC1-951D-EF6621B67540}" dt="2021-09-04T12:54:48.302" v="254" actId="47"/>
        <pc:sldMkLst>
          <pc:docMk/>
          <pc:sldMk cId="602279230" sldId="284"/>
        </pc:sldMkLst>
      </pc:sldChg>
      <pc:sldChg chg="addSp modSp new mod">
        <pc:chgData name="John Glazebrook" userId="0cee8e84-5584-4a59-8cd1-43182ebc90a0" providerId="ADAL" clId="{EEC431A9-DCE7-4CC1-951D-EF6621B67540}" dt="2021-09-04T12:53:40.325" v="253" actId="1076"/>
        <pc:sldMkLst>
          <pc:docMk/>
          <pc:sldMk cId="744932390" sldId="285"/>
        </pc:sldMkLst>
        <pc:spChg chg="mod">
          <ac:chgData name="John Glazebrook" userId="0cee8e84-5584-4a59-8cd1-43182ebc90a0" providerId="ADAL" clId="{EEC431A9-DCE7-4CC1-951D-EF6621B67540}" dt="2021-09-04T12:53:11.232" v="205" actId="20577"/>
          <ac:spMkLst>
            <pc:docMk/>
            <pc:sldMk cId="744932390" sldId="285"/>
            <ac:spMk id="2" creationId="{E1DAEB0A-75AE-4346-B159-6D7B9862760A}"/>
          </ac:spMkLst>
        </pc:spChg>
        <pc:spChg chg="mod">
          <ac:chgData name="John Glazebrook" userId="0cee8e84-5584-4a59-8cd1-43182ebc90a0" providerId="ADAL" clId="{EEC431A9-DCE7-4CC1-951D-EF6621B67540}" dt="2021-09-04T12:53:27.268" v="251" actId="242"/>
          <ac:spMkLst>
            <pc:docMk/>
            <pc:sldMk cId="744932390" sldId="285"/>
            <ac:spMk id="3" creationId="{1E9FEAB7-E73C-4D18-A71C-E2F0241F935F}"/>
          </ac:spMkLst>
        </pc:spChg>
        <pc:picChg chg="add mod">
          <ac:chgData name="John Glazebrook" userId="0cee8e84-5584-4a59-8cd1-43182ebc90a0" providerId="ADAL" clId="{EEC431A9-DCE7-4CC1-951D-EF6621B67540}" dt="2021-09-04T12:53:40.325" v="253" actId="1076"/>
          <ac:picMkLst>
            <pc:docMk/>
            <pc:sldMk cId="744932390" sldId="285"/>
            <ac:picMk id="4" creationId="{401FC135-A37C-40EE-B290-24B1990EAD3F}"/>
          </ac:picMkLst>
        </pc:picChg>
      </pc:sldChg>
      <pc:sldChg chg="modSp new mod">
        <pc:chgData name="John Glazebrook" userId="0cee8e84-5584-4a59-8cd1-43182ebc90a0" providerId="ADAL" clId="{EEC431A9-DCE7-4CC1-951D-EF6621B67540}" dt="2021-09-04T13:52:22.571" v="455" actId="20577"/>
        <pc:sldMkLst>
          <pc:docMk/>
          <pc:sldMk cId="3944177483" sldId="286"/>
        </pc:sldMkLst>
        <pc:spChg chg="mod">
          <ac:chgData name="John Glazebrook" userId="0cee8e84-5584-4a59-8cd1-43182ebc90a0" providerId="ADAL" clId="{EEC431A9-DCE7-4CC1-951D-EF6621B67540}" dt="2021-09-04T13:52:12.919" v="451" actId="20577"/>
          <ac:spMkLst>
            <pc:docMk/>
            <pc:sldMk cId="3944177483" sldId="286"/>
            <ac:spMk id="2" creationId="{C9440B80-38DD-4F1D-BCBB-C11EE5DEE86C}"/>
          </ac:spMkLst>
        </pc:spChg>
        <pc:spChg chg="mod">
          <ac:chgData name="John Glazebrook" userId="0cee8e84-5584-4a59-8cd1-43182ebc90a0" providerId="ADAL" clId="{EEC431A9-DCE7-4CC1-951D-EF6621B67540}" dt="2021-09-04T13:52:22.571" v="455" actId="20577"/>
          <ac:spMkLst>
            <pc:docMk/>
            <pc:sldMk cId="3944177483" sldId="286"/>
            <ac:spMk id="3" creationId="{98307F26-DB14-424E-B924-BCD05C6B6AD5}"/>
          </ac:spMkLst>
        </pc:spChg>
      </pc:sldChg>
    </pc:docChg>
  </pc:docChgLst>
  <pc:docChgLst>
    <pc:chgData name="John Glazebrook" userId="0cee8e84-5584-4a59-8cd1-43182ebc90a0" providerId="ADAL" clId="{DB8E7DAE-C844-4CB1-B94B-A5BABFC790DB}"/>
    <pc:docChg chg="custSel addSld delSld modSld">
      <pc:chgData name="John Glazebrook" userId="0cee8e84-5584-4a59-8cd1-43182ebc90a0" providerId="ADAL" clId="{DB8E7DAE-C844-4CB1-B94B-A5BABFC790DB}" dt="2021-09-04T11:52:58.968" v="251" actId="27636"/>
      <pc:docMkLst>
        <pc:docMk/>
      </pc:docMkLst>
      <pc:sldChg chg="del">
        <pc:chgData name="John Glazebrook" userId="0cee8e84-5584-4a59-8cd1-43182ebc90a0" providerId="ADAL" clId="{DB8E7DAE-C844-4CB1-B94B-A5BABFC790DB}" dt="2021-09-04T11:21:54.521" v="2" actId="47"/>
        <pc:sldMkLst>
          <pc:docMk/>
          <pc:sldMk cId="693386129" sldId="261"/>
        </pc:sldMkLst>
      </pc:sldChg>
      <pc:sldChg chg="del">
        <pc:chgData name="John Glazebrook" userId="0cee8e84-5584-4a59-8cd1-43182ebc90a0" providerId="ADAL" clId="{DB8E7DAE-C844-4CB1-B94B-A5BABFC790DB}" dt="2021-09-04T11:21:55.835" v="3" actId="47"/>
        <pc:sldMkLst>
          <pc:docMk/>
          <pc:sldMk cId="2970496841" sldId="262"/>
        </pc:sldMkLst>
      </pc:sldChg>
      <pc:sldChg chg="del">
        <pc:chgData name="John Glazebrook" userId="0cee8e84-5584-4a59-8cd1-43182ebc90a0" providerId="ADAL" clId="{DB8E7DAE-C844-4CB1-B94B-A5BABFC790DB}" dt="2021-09-04T11:21:56.959" v="4" actId="47"/>
        <pc:sldMkLst>
          <pc:docMk/>
          <pc:sldMk cId="451607849" sldId="264"/>
        </pc:sldMkLst>
      </pc:sldChg>
      <pc:sldChg chg="del">
        <pc:chgData name="John Glazebrook" userId="0cee8e84-5584-4a59-8cd1-43182ebc90a0" providerId="ADAL" clId="{DB8E7DAE-C844-4CB1-B94B-A5BABFC790DB}" dt="2021-09-04T11:21:58.326" v="5" actId="47"/>
        <pc:sldMkLst>
          <pc:docMk/>
          <pc:sldMk cId="235462860" sldId="265"/>
        </pc:sldMkLst>
      </pc:sldChg>
      <pc:sldChg chg="addSp delSp modSp mod">
        <pc:chgData name="John Glazebrook" userId="0cee8e84-5584-4a59-8cd1-43182ebc90a0" providerId="ADAL" clId="{DB8E7DAE-C844-4CB1-B94B-A5BABFC790DB}" dt="2021-09-04T11:22:22.071" v="10" actId="1076"/>
        <pc:sldMkLst>
          <pc:docMk/>
          <pc:sldMk cId="1332074596" sldId="266"/>
        </pc:sldMkLst>
        <pc:spChg chg="mod">
          <ac:chgData name="John Glazebrook" userId="0cee8e84-5584-4a59-8cd1-43182ebc90a0" providerId="ADAL" clId="{DB8E7DAE-C844-4CB1-B94B-A5BABFC790DB}" dt="2021-09-04T11:22:11.096" v="8" actId="6549"/>
          <ac:spMkLst>
            <pc:docMk/>
            <pc:sldMk cId="1332074596" sldId="266"/>
            <ac:spMk id="2" creationId="{00000000-0000-0000-0000-000000000000}"/>
          </ac:spMkLst>
        </pc:spChg>
        <pc:spChg chg="del">
          <ac:chgData name="John Glazebrook" userId="0cee8e84-5584-4a59-8cd1-43182ebc90a0" providerId="ADAL" clId="{DB8E7DAE-C844-4CB1-B94B-A5BABFC790DB}" dt="2021-09-04T11:22:06.970" v="7" actId="478"/>
          <ac:spMkLst>
            <pc:docMk/>
            <pc:sldMk cId="1332074596" sldId="266"/>
            <ac:spMk id="3" creationId="{1896B790-3B9F-46D5-B29A-3F2ACE0C58C5}"/>
          </ac:spMkLst>
        </pc:spChg>
        <pc:spChg chg="add mod">
          <ac:chgData name="John Glazebrook" userId="0cee8e84-5584-4a59-8cd1-43182ebc90a0" providerId="ADAL" clId="{DB8E7DAE-C844-4CB1-B94B-A5BABFC790DB}" dt="2021-09-04T11:22:22.071" v="10" actId="1076"/>
          <ac:spMkLst>
            <pc:docMk/>
            <pc:sldMk cId="1332074596" sldId="266"/>
            <ac:spMk id="6" creationId="{9D4F8F3C-F57A-48DF-9AB7-C6E4A777553E}"/>
          </ac:spMkLst>
        </pc:spChg>
        <pc:spChg chg="del">
          <ac:chgData name="John Glazebrook" userId="0cee8e84-5584-4a59-8cd1-43182ebc90a0" providerId="ADAL" clId="{DB8E7DAE-C844-4CB1-B94B-A5BABFC790DB}" dt="2021-09-04T11:22:03.863" v="6" actId="478"/>
          <ac:spMkLst>
            <pc:docMk/>
            <pc:sldMk cId="1332074596" sldId="266"/>
            <ac:spMk id="8" creationId="{00000000-0000-0000-0000-000000000000}"/>
          </ac:spMkLst>
        </pc:spChg>
      </pc:sldChg>
      <pc:sldChg chg="del">
        <pc:chgData name="John Glazebrook" userId="0cee8e84-5584-4a59-8cd1-43182ebc90a0" providerId="ADAL" clId="{DB8E7DAE-C844-4CB1-B94B-A5BABFC790DB}" dt="2021-09-04T11:21:41.201" v="0" actId="47"/>
        <pc:sldMkLst>
          <pc:docMk/>
          <pc:sldMk cId="1402357371" sldId="269"/>
        </pc:sldMkLst>
      </pc:sldChg>
      <pc:sldChg chg="del">
        <pc:chgData name="John Glazebrook" userId="0cee8e84-5584-4a59-8cd1-43182ebc90a0" providerId="ADAL" clId="{DB8E7DAE-C844-4CB1-B94B-A5BABFC790DB}" dt="2021-09-04T11:21:41.755" v="1" actId="47"/>
        <pc:sldMkLst>
          <pc:docMk/>
          <pc:sldMk cId="269735414" sldId="270"/>
        </pc:sldMkLst>
      </pc:sldChg>
      <pc:sldChg chg="modSp mod">
        <pc:chgData name="John Glazebrook" userId="0cee8e84-5584-4a59-8cd1-43182ebc90a0" providerId="ADAL" clId="{DB8E7DAE-C844-4CB1-B94B-A5BABFC790DB}" dt="2021-09-04T11:35:24.838" v="69" actId="20577"/>
        <pc:sldMkLst>
          <pc:docMk/>
          <pc:sldMk cId="1364527480" sldId="272"/>
        </pc:sldMkLst>
        <pc:spChg chg="mod">
          <ac:chgData name="John Glazebrook" userId="0cee8e84-5584-4a59-8cd1-43182ebc90a0" providerId="ADAL" clId="{DB8E7DAE-C844-4CB1-B94B-A5BABFC790DB}" dt="2021-09-04T11:35:24.838" v="69" actId="20577"/>
          <ac:spMkLst>
            <pc:docMk/>
            <pc:sldMk cId="1364527480" sldId="272"/>
            <ac:spMk id="2" creationId="{00000000-0000-0000-0000-000000000000}"/>
          </ac:spMkLst>
        </pc:spChg>
      </pc:sldChg>
      <pc:sldChg chg="del">
        <pc:chgData name="John Glazebrook" userId="0cee8e84-5584-4a59-8cd1-43182ebc90a0" providerId="ADAL" clId="{DB8E7DAE-C844-4CB1-B94B-A5BABFC790DB}" dt="2021-09-04T11:22:35.796" v="11" actId="47"/>
        <pc:sldMkLst>
          <pc:docMk/>
          <pc:sldMk cId="2024355768" sldId="274"/>
        </pc:sldMkLst>
      </pc:sldChg>
      <pc:sldChg chg="del">
        <pc:chgData name="John Glazebrook" userId="0cee8e84-5584-4a59-8cd1-43182ebc90a0" providerId="ADAL" clId="{DB8E7DAE-C844-4CB1-B94B-A5BABFC790DB}" dt="2021-09-04T11:22:37.431" v="12" actId="47"/>
        <pc:sldMkLst>
          <pc:docMk/>
          <pc:sldMk cId="964923892" sldId="275"/>
        </pc:sldMkLst>
      </pc:sldChg>
      <pc:sldChg chg="addSp delSp modSp new mod">
        <pc:chgData name="John Glazebrook" userId="0cee8e84-5584-4a59-8cd1-43182ebc90a0" providerId="ADAL" clId="{DB8E7DAE-C844-4CB1-B94B-A5BABFC790DB}" dt="2021-09-04T11:35:07.568" v="60" actId="14100"/>
        <pc:sldMkLst>
          <pc:docMk/>
          <pc:sldMk cId="2922131240" sldId="277"/>
        </pc:sldMkLst>
        <pc:spChg chg="mod">
          <ac:chgData name="John Glazebrook" userId="0cee8e84-5584-4a59-8cd1-43182ebc90a0" providerId="ADAL" clId="{DB8E7DAE-C844-4CB1-B94B-A5BABFC790DB}" dt="2021-09-04T11:22:49.025" v="23" actId="20577"/>
          <ac:spMkLst>
            <pc:docMk/>
            <pc:sldMk cId="2922131240" sldId="277"/>
            <ac:spMk id="2" creationId="{FFCED498-016A-4D83-BEB2-398D667D5D7C}"/>
          </ac:spMkLst>
        </pc:spChg>
        <pc:spChg chg="del">
          <ac:chgData name="John Glazebrook" userId="0cee8e84-5584-4a59-8cd1-43182ebc90a0" providerId="ADAL" clId="{DB8E7DAE-C844-4CB1-B94B-A5BABFC790DB}" dt="2021-09-04T11:26:54.442" v="24" actId="478"/>
          <ac:spMkLst>
            <pc:docMk/>
            <pc:sldMk cId="2922131240" sldId="277"/>
            <ac:spMk id="3" creationId="{FC4F5C79-79F5-483B-8AF5-7B860479BB70}"/>
          </ac:spMkLst>
        </pc:spChg>
        <pc:picChg chg="add mod">
          <ac:chgData name="John Glazebrook" userId="0cee8e84-5584-4a59-8cd1-43182ebc90a0" providerId="ADAL" clId="{DB8E7DAE-C844-4CB1-B94B-A5BABFC790DB}" dt="2021-09-04T11:27:01.185" v="28" actId="1076"/>
          <ac:picMkLst>
            <pc:docMk/>
            <pc:sldMk cId="2922131240" sldId="277"/>
            <ac:picMk id="5" creationId="{DA07EBC7-857D-4F62-9814-05579EC40CBD}"/>
          </ac:picMkLst>
        </pc:picChg>
        <pc:picChg chg="add mod">
          <ac:chgData name="John Glazebrook" userId="0cee8e84-5584-4a59-8cd1-43182ebc90a0" providerId="ADAL" clId="{DB8E7DAE-C844-4CB1-B94B-A5BABFC790DB}" dt="2021-09-04T11:35:07.568" v="60" actId="14100"/>
          <ac:picMkLst>
            <pc:docMk/>
            <pc:sldMk cId="2922131240" sldId="277"/>
            <ac:picMk id="7" creationId="{3118278D-5051-42B1-ADF0-8106DDF0BE26}"/>
          </ac:picMkLst>
        </pc:picChg>
        <pc:picChg chg="add mod">
          <ac:chgData name="John Glazebrook" userId="0cee8e84-5584-4a59-8cd1-43182ebc90a0" providerId="ADAL" clId="{DB8E7DAE-C844-4CB1-B94B-A5BABFC790DB}" dt="2021-09-04T11:35:04.648" v="59" actId="1076"/>
          <ac:picMkLst>
            <pc:docMk/>
            <pc:sldMk cId="2922131240" sldId="277"/>
            <ac:picMk id="9" creationId="{C147DAAF-CDE7-41FF-AE10-9F32660EA4F9}"/>
          </ac:picMkLst>
        </pc:picChg>
      </pc:sldChg>
      <pc:sldChg chg="addSp delSp modSp add del mod">
        <pc:chgData name="John Glazebrook" userId="0cee8e84-5584-4a59-8cd1-43182ebc90a0" providerId="ADAL" clId="{DB8E7DAE-C844-4CB1-B94B-A5BABFC790DB}" dt="2021-09-04T11:28:23.966" v="35" actId="47"/>
        <pc:sldMkLst>
          <pc:docMk/>
          <pc:sldMk cId="1157017985" sldId="278"/>
        </pc:sldMkLst>
        <pc:picChg chg="add del mod">
          <ac:chgData name="John Glazebrook" userId="0cee8e84-5584-4a59-8cd1-43182ebc90a0" providerId="ADAL" clId="{DB8E7DAE-C844-4CB1-B94B-A5BABFC790DB}" dt="2021-09-04T11:28:21.712" v="34" actId="478"/>
          <ac:picMkLst>
            <pc:docMk/>
            <pc:sldMk cId="1157017985" sldId="278"/>
            <ac:picMk id="4" creationId="{99E18F1C-2692-493A-8A16-3B53115E10D2}"/>
          </ac:picMkLst>
        </pc:picChg>
      </pc:sldChg>
      <pc:sldChg chg="addSp modSp new mod">
        <pc:chgData name="John Glazebrook" userId="0cee8e84-5584-4a59-8cd1-43182ebc90a0" providerId="ADAL" clId="{DB8E7DAE-C844-4CB1-B94B-A5BABFC790DB}" dt="2021-09-04T11:51:47.711" v="73" actId="1076"/>
        <pc:sldMkLst>
          <pc:docMk/>
          <pc:sldMk cId="2182472833" sldId="278"/>
        </pc:sldMkLst>
        <pc:picChg chg="add mod">
          <ac:chgData name="John Glazebrook" userId="0cee8e84-5584-4a59-8cd1-43182ebc90a0" providerId="ADAL" clId="{DB8E7DAE-C844-4CB1-B94B-A5BABFC790DB}" dt="2021-09-04T11:32:56.208" v="40" actId="1076"/>
          <ac:picMkLst>
            <pc:docMk/>
            <pc:sldMk cId="2182472833" sldId="278"/>
            <ac:picMk id="3" creationId="{AE78BF2C-AA82-4879-9F4F-D150F9FA73E3}"/>
          </ac:picMkLst>
        </pc:picChg>
        <pc:picChg chg="add mod">
          <ac:chgData name="John Glazebrook" userId="0cee8e84-5584-4a59-8cd1-43182ebc90a0" providerId="ADAL" clId="{DB8E7DAE-C844-4CB1-B94B-A5BABFC790DB}" dt="2021-09-04T11:51:47.711" v="73" actId="1076"/>
          <ac:picMkLst>
            <pc:docMk/>
            <pc:sldMk cId="2182472833" sldId="278"/>
            <ac:picMk id="5" creationId="{24BA265F-4A24-4372-A470-50DEEB4D6F87}"/>
          </ac:picMkLst>
        </pc:picChg>
      </pc:sldChg>
      <pc:sldChg chg="addSp modSp new mod">
        <pc:chgData name="John Glazebrook" userId="0cee8e84-5584-4a59-8cd1-43182ebc90a0" providerId="ADAL" clId="{DB8E7DAE-C844-4CB1-B94B-A5BABFC790DB}" dt="2021-09-04T11:33:55.773" v="52" actId="1076"/>
        <pc:sldMkLst>
          <pc:docMk/>
          <pc:sldMk cId="309952030" sldId="279"/>
        </pc:sldMkLst>
        <pc:picChg chg="add mod modCrop">
          <ac:chgData name="John Glazebrook" userId="0cee8e84-5584-4a59-8cd1-43182ebc90a0" providerId="ADAL" clId="{DB8E7DAE-C844-4CB1-B94B-A5BABFC790DB}" dt="2021-09-04T11:33:26.674" v="48" actId="1076"/>
          <ac:picMkLst>
            <pc:docMk/>
            <pc:sldMk cId="309952030" sldId="279"/>
            <ac:picMk id="3" creationId="{EB3EB056-5DBF-4CCC-9A0A-9A0A4537C2FF}"/>
          </ac:picMkLst>
        </pc:picChg>
        <pc:picChg chg="add mod">
          <ac:chgData name="John Glazebrook" userId="0cee8e84-5584-4a59-8cd1-43182ebc90a0" providerId="ADAL" clId="{DB8E7DAE-C844-4CB1-B94B-A5BABFC790DB}" dt="2021-09-04T11:33:55.773" v="52" actId="1076"/>
          <ac:picMkLst>
            <pc:docMk/>
            <pc:sldMk cId="309952030" sldId="279"/>
            <ac:picMk id="5" creationId="{88FA6939-AB37-4B07-BE12-5FB1319C0194}"/>
          </ac:picMkLst>
        </pc:picChg>
      </pc:sldChg>
      <pc:sldChg chg="modSp new mod">
        <pc:chgData name="John Glazebrook" userId="0cee8e84-5584-4a59-8cd1-43182ebc90a0" providerId="ADAL" clId="{DB8E7DAE-C844-4CB1-B94B-A5BABFC790DB}" dt="2021-09-04T11:52:58.968" v="251" actId="27636"/>
        <pc:sldMkLst>
          <pc:docMk/>
          <pc:sldMk cId="3161089793" sldId="280"/>
        </pc:sldMkLst>
        <pc:spChg chg="mod">
          <ac:chgData name="John Glazebrook" userId="0cee8e84-5584-4a59-8cd1-43182ebc90a0" providerId="ADAL" clId="{DB8E7DAE-C844-4CB1-B94B-A5BABFC790DB}" dt="2021-09-04T11:52:11.594" v="119" actId="20577"/>
          <ac:spMkLst>
            <pc:docMk/>
            <pc:sldMk cId="3161089793" sldId="280"/>
            <ac:spMk id="2" creationId="{A9914A31-3F40-4A0B-B56E-1FBDC465AF3B}"/>
          </ac:spMkLst>
        </pc:spChg>
        <pc:spChg chg="mod">
          <ac:chgData name="John Glazebrook" userId="0cee8e84-5584-4a59-8cd1-43182ebc90a0" providerId="ADAL" clId="{DB8E7DAE-C844-4CB1-B94B-A5BABFC790DB}" dt="2021-09-04T11:52:58.968" v="251" actId="27636"/>
          <ac:spMkLst>
            <pc:docMk/>
            <pc:sldMk cId="3161089793" sldId="280"/>
            <ac:spMk id="3" creationId="{225D21EB-1ABA-4B83-853A-F346DC0BF596}"/>
          </ac:spMkLst>
        </pc:spChg>
      </pc:sldChg>
    </pc:docChg>
  </pc:docChgLst>
  <pc:docChgLst>
    <pc:chgData name="John Glazebrook" userId="0cee8e84-5584-4a59-8cd1-43182ebc90a0" providerId="ADAL" clId="{D2050A1F-7D8B-4726-B598-7A0B7B6139BC}"/>
    <pc:docChg chg="undo custSel addSld delSld modSld">
      <pc:chgData name="John Glazebrook" userId="0cee8e84-5584-4a59-8cd1-43182ebc90a0" providerId="ADAL" clId="{D2050A1F-7D8B-4726-B598-7A0B7B6139BC}" dt="2021-09-05T18:55:46.315" v="460" actId="1076"/>
      <pc:docMkLst>
        <pc:docMk/>
      </pc:docMkLst>
      <pc:sldChg chg="modSp mod">
        <pc:chgData name="John Glazebrook" userId="0cee8e84-5584-4a59-8cd1-43182ebc90a0" providerId="ADAL" clId="{D2050A1F-7D8B-4726-B598-7A0B7B6139BC}" dt="2021-09-05T18:45:01.076" v="4" actId="20577"/>
        <pc:sldMkLst>
          <pc:docMk/>
          <pc:sldMk cId="1332074596" sldId="266"/>
        </pc:sldMkLst>
        <pc:spChg chg="mod">
          <ac:chgData name="John Glazebrook" userId="0cee8e84-5584-4a59-8cd1-43182ebc90a0" providerId="ADAL" clId="{D2050A1F-7D8B-4726-B598-7A0B7B6139BC}" dt="2021-09-05T18:45:01.076" v="4" actId="20577"/>
          <ac:spMkLst>
            <pc:docMk/>
            <pc:sldMk cId="1332074596" sldId="266"/>
            <ac:spMk id="4" creationId="{00000000-0000-0000-0000-000000000000}"/>
          </ac:spMkLst>
        </pc:spChg>
      </pc:sldChg>
      <pc:sldChg chg="addSp delSp modSp mod">
        <pc:chgData name="John Glazebrook" userId="0cee8e84-5584-4a59-8cd1-43182ebc90a0" providerId="ADAL" clId="{D2050A1F-7D8B-4726-B598-7A0B7B6139BC}" dt="2021-09-05T18:46:33.818" v="22" actId="1076"/>
        <pc:sldMkLst>
          <pc:docMk/>
          <pc:sldMk cId="3727703956" sldId="280"/>
        </pc:sldMkLst>
        <pc:spChg chg="mod">
          <ac:chgData name="John Glazebrook" userId="0cee8e84-5584-4a59-8cd1-43182ebc90a0" providerId="ADAL" clId="{D2050A1F-7D8B-4726-B598-7A0B7B6139BC}" dt="2021-09-05T18:46:17.609" v="17" actId="27636"/>
          <ac:spMkLst>
            <pc:docMk/>
            <pc:sldMk cId="3727703956" sldId="280"/>
            <ac:spMk id="2" creationId="{5C05A106-04E9-47D1-92C6-AB4025CB0FAD}"/>
          </ac:spMkLst>
        </pc:spChg>
        <pc:spChg chg="del">
          <ac:chgData name="John Glazebrook" userId="0cee8e84-5584-4a59-8cd1-43182ebc90a0" providerId="ADAL" clId="{D2050A1F-7D8B-4726-B598-7A0B7B6139BC}" dt="2021-09-05T18:45:48.641" v="7" actId="478"/>
          <ac:spMkLst>
            <pc:docMk/>
            <pc:sldMk cId="3727703956" sldId="280"/>
            <ac:spMk id="3" creationId="{D6BF8184-5561-4F11-BBF6-007B483CC8CB}"/>
          </ac:spMkLst>
        </pc:spChg>
        <pc:spChg chg="add del mod">
          <ac:chgData name="John Glazebrook" userId="0cee8e84-5584-4a59-8cd1-43182ebc90a0" providerId="ADAL" clId="{D2050A1F-7D8B-4726-B598-7A0B7B6139BC}" dt="2021-09-05T18:45:54.789" v="9" actId="478"/>
          <ac:spMkLst>
            <pc:docMk/>
            <pc:sldMk cId="3727703956" sldId="280"/>
            <ac:spMk id="6" creationId="{1C48074B-7474-4644-BF12-97D7C9892274}"/>
          </ac:spMkLst>
        </pc:spChg>
        <pc:picChg chg="mod">
          <ac:chgData name="John Glazebrook" userId="0cee8e84-5584-4a59-8cd1-43182ebc90a0" providerId="ADAL" clId="{D2050A1F-7D8B-4726-B598-7A0B7B6139BC}" dt="2021-09-05T18:46:20.299" v="18" actId="1076"/>
          <ac:picMkLst>
            <pc:docMk/>
            <pc:sldMk cId="3727703956" sldId="280"/>
            <ac:picMk id="5" creationId="{1B43CA9A-8A11-4D46-A172-68AA5CE19627}"/>
          </ac:picMkLst>
        </pc:picChg>
        <pc:picChg chg="mod modCrop">
          <ac:chgData name="John Glazebrook" userId="0cee8e84-5584-4a59-8cd1-43182ebc90a0" providerId="ADAL" clId="{D2050A1F-7D8B-4726-B598-7A0B7B6139BC}" dt="2021-09-05T18:46:30.949" v="21" actId="1076"/>
          <ac:picMkLst>
            <pc:docMk/>
            <pc:sldMk cId="3727703956" sldId="280"/>
            <ac:picMk id="7" creationId="{C6757731-CA8A-4A6A-8A27-A8F0EC813E0C}"/>
          </ac:picMkLst>
        </pc:picChg>
        <pc:picChg chg="add mod">
          <ac:chgData name="John Glazebrook" userId="0cee8e84-5584-4a59-8cd1-43182ebc90a0" providerId="ADAL" clId="{D2050A1F-7D8B-4726-B598-7A0B7B6139BC}" dt="2021-09-05T18:46:33.818" v="22" actId="1076"/>
          <ac:picMkLst>
            <pc:docMk/>
            <pc:sldMk cId="3727703956" sldId="280"/>
            <ac:picMk id="8" creationId="{DFCEDBB1-1126-413E-85CF-F772D6DCA86A}"/>
          </ac:picMkLst>
        </pc:picChg>
      </pc:sldChg>
      <pc:sldChg chg="del">
        <pc:chgData name="John Glazebrook" userId="0cee8e84-5584-4a59-8cd1-43182ebc90a0" providerId="ADAL" clId="{D2050A1F-7D8B-4726-B598-7A0B7B6139BC}" dt="2021-09-05T18:45:27.617" v="5" actId="47"/>
        <pc:sldMkLst>
          <pc:docMk/>
          <pc:sldMk cId="1363334999" sldId="282"/>
        </pc:sldMkLst>
      </pc:sldChg>
      <pc:sldChg chg="delSp del mod">
        <pc:chgData name="John Glazebrook" userId="0cee8e84-5584-4a59-8cd1-43182ebc90a0" providerId="ADAL" clId="{D2050A1F-7D8B-4726-B598-7A0B7B6139BC}" dt="2021-09-05T18:46:36.888" v="23" actId="47"/>
        <pc:sldMkLst>
          <pc:docMk/>
          <pc:sldMk cId="2196570130" sldId="283"/>
        </pc:sldMkLst>
        <pc:picChg chg="del">
          <ac:chgData name="John Glazebrook" userId="0cee8e84-5584-4a59-8cd1-43182ebc90a0" providerId="ADAL" clId="{D2050A1F-7D8B-4726-B598-7A0B7B6139BC}" dt="2021-09-05T18:45:58.703" v="10" actId="21"/>
          <ac:picMkLst>
            <pc:docMk/>
            <pc:sldMk cId="2196570130" sldId="283"/>
            <ac:picMk id="3" creationId="{E7824E5B-F850-483A-AEB0-32A37ED2A176}"/>
          </ac:picMkLst>
        </pc:picChg>
      </pc:sldChg>
      <pc:sldChg chg="del">
        <pc:chgData name="John Glazebrook" userId="0cee8e84-5584-4a59-8cd1-43182ebc90a0" providerId="ADAL" clId="{D2050A1F-7D8B-4726-B598-7A0B7B6139BC}" dt="2021-09-05T18:45:33.220" v="6" actId="47"/>
        <pc:sldMkLst>
          <pc:docMk/>
          <pc:sldMk cId="744932390" sldId="285"/>
        </pc:sldMkLst>
      </pc:sldChg>
      <pc:sldChg chg="modSp mod">
        <pc:chgData name="John Glazebrook" userId="0cee8e84-5584-4a59-8cd1-43182ebc90a0" providerId="ADAL" clId="{D2050A1F-7D8B-4726-B598-7A0B7B6139BC}" dt="2021-09-05T18:46:50.131" v="49" actId="20577"/>
        <pc:sldMkLst>
          <pc:docMk/>
          <pc:sldMk cId="3944177483" sldId="286"/>
        </pc:sldMkLst>
        <pc:spChg chg="mod">
          <ac:chgData name="John Glazebrook" userId="0cee8e84-5584-4a59-8cd1-43182ebc90a0" providerId="ADAL" clId="{D2050A1F-7D8B-4726-B598-7A0B7B6139BC}" dt="2021-09-05T18:46:50.131" v="49" actId="20577"/>
          <ac:spMkLst>
            <pc:docMk/>
            <pc:sldMk cId="3944177483" sldId="286"/>
            <ac:spMk id="2" creationId="{C9440B80-38DD-4F1D-BCBB-C11EE5DEE86C}"/>
          </ac:spMkLst>
        </pc:spChg>
      </pc:sldChg>
      <pc:sldChg chg="modSp new mod">
        <pc:chgData name="John Glazebrook" userId="0cee8e84-5584-4a59-8cd1-43182ebc90a0" providerId="ADAL" clId="{D2050A1F-7D8B-4726-B598-7A0B7B6139BC}" dt="2021-09-05T18:47:53.921" v="95" actId="403"/>
        <pc:sldMkLst>
          <pc:docMk/>
          <pc:sldMk cId="2427833446" sldId="287"/>
        </pc:sldMkLst>
        <pc:spChg chg="mod">
          <ac:chgData name="John Glazebrook" userId="0cee8e84-5584-4a59-8cd1-43182ebc90a0" providerId="ADAL" clId="{D2050A1F-7D8B-4726-B598-7A0B7B6139BC}" dt="2021-09-05T18:46:57.213" v="64" actId="20577"/>
          <ac:spMkLst>
            <pc:docMk/>
            <pc:sldMk cId="2427833446" sldId="287"/>
            <ac:spMk id="2" creationId="{5ACF08E3-EECE-42BB-B42B-C4E49B963842}"/>
          </ac:spMkLst>
        </pc:spChg>
        <pc:spChg chg="mod">
          <ac:chgData name="John Glazebrook" userId="0cee8e84-5584-4a59-8cd1-43182ebc90a0" providerId="ADAL" clId="{D2050A1F-7D8B-4726-B598-7A0B7B6139BC}" dt="2021-09-05T18:47:53.921" v="95" actId="403"/>
          <ac:spMkLst>
            <pc:docMk/>
            <pc:sldMk cId="2427833446" sldId="287"/>
            <ac:spMk id="3" creationId="{355DF59F-F66D-4E3B-A8CE-654F1D12A746}"/>
          </ac:spMkLst>
        </pc:spChg>
      </pc:sldChg>
      <pc:sldChg chg="addSp modSp new mod">
        <pc:chgData name="John Glazebrook" userId="0cee8e84-5584-4a59-8cd1-43182ebc90a0" providerId="ADAL" clId="{D2050A1F-7D8B-4726-B598-7A0B7B6139BC}" dt="2021-09-05T18:51:21.280" v="331" actId="20577"/>
        <pc:sldMkLst>
          <pc:docMk/>
          <pc:sldMk cId="3516243892" sldId="288"/>
        </pc:sldMkLst>
        <pc:spChg chg="add mod">
          <ac:chgData name="John Glazebrook" userId="0cee8e84-5584-4a59-8cd1-43182ebc90a0" providerId="ADAL" clId="{D2050A1F-7D8B-4726-B598-7A0B7B6139BC}" dt="2021-09-05T18:51:21.280" v="331" actId="20577"/>
          <ac:spMkLst>
            <pc:docMk/>
            <pc:sldMk cId="3516243892" sldId="288"/>
            <ac:spMk id="6" creationId="{4592187F-7D8C-447D-8891-AD968D9FC875}"/>
          </ac:spMkLst>
        </pc:spChg>
        <pc:picChg chg="add mod">
          <ac:chgData name="John Glazebrook" userId="0cee8e84-5584-4a59-8cd1-43182ebc90a0" providerId="ADAL" clId="{D2050A1F-7D8B-4726-B598-7A0B7B6139BC}" dt="2021-09-05T18:48:06.622" v="100" actId="1076"/>
          <ac:picMkLst>
            <pc:docMk/>
            <pc:sldMk cId="3516243892" sldId="288"/>
            <ac:picMk id="3" creationId="{C6691EAA-6051-4AAC-92C9-1882CB00E255}"/>
          </ac:picMkLst>
        </pc:picChg>
        <pc:picChg chg="add mod">
          <ac:chgData name="John Glazebrook" userId="0cee8e84-5584-4a59-8cd1-43182ebc90a0" providerId="ADAL" clId="{D2050A1F-7D8B-4726-B598-7A0B7B6139BC}" dt="2021-09-05T18:48:33.201" v="105" actId="13822"/>
          <ac:picMkLst>
            <pc:docMk/>
            <pc:sldMk cId="3516243892" sldId="288"/>
            <ac:picMk id="5" creationId="{951DBB01-5F34-4DF7-83FA-B8750B4CB9FC}"/>
          </ac:picMkLst>
        </pc:picChg>
      </pc:sldChg>
      <pc:sldChg chg="addSp delSp modSp add mod">
        <pc:chgData name="John Glazebrook" userId="0cee8e84-5584-4a59-8cd1-43182ebc90a0" providerId="ADAL" clId="{D2050A1F-7D8B-4726-B598-7A0B7B6139BC}" dt="2021-09-05T18:51:06.137" v="292" actId="20577"/>
        <pc:sldMkLst>
          <pc:docMk/>
          <pc:sldMk cId="2610370063" sldId="289"/>
        </pc:sldMkLst>
        <pc:spChg chg="mod">
          <ac:chgData name="John Glazebrook" userId="0cee8e84-5584-4a59-8cd1-43182ebc90a0" providerId="ADAL" clId="{D2050A1F-7D8B-4726-B598-7A0B7B6139BC}" dt="2021-09-05T18:51:06.137" v="292" actId="20577"/>
          <ac:spMkLst>
            <pc:docMk/>
            <pc:sldMk cId="2610370063" sldId="289"/>
            <ac:spMk id="6" creationId="{4592187F-7D8C-447D-8891-AD968D9FC875}"/>
          </ac:spMkLst>
        </pc:spChg>
        <pc:picChg chg="del">
          <ac:chgData name="John Glazebrook" userId="0cee8e84-5584-4a59-8cd1-43182ebc90a0" providerId="ADAL" clId="{D2050A1F-7D8B-4726-B598-7A0B7B6139BC}" dt="2021-09-05T18:49:44.126" v="253" actId="478"/>
          <ac:picMkLst>
            <pc:docMk/>
            <pc:sldMk cId="2610370063" sldId="289"/>
            <ac:picMk id="3" creationId="{C6691EAA-6051-4AAC-92C9-1882CB00E255}"/>
          </ac:picMkLst>
        </pc:picChg>
        <pc:picChg chg="add mod">
          <ac:chgData name="John Glazebrook" userId="0cee8e84-5584-4a59-8cd1-43182ebc90a0" providerId="ADAL" clId="{D2050A1F-7D8B-4726-B598-7A0B7B6139BC}" dt="2021-09-05T18:49:50.057" v="256" actId="14100"/>
          <ac:picMkLst>
            <pc:docMk/>
            <pc:sldMk cId="2610370063" sldId="289"/>
            <ac:picMk id="4" creationId="{C6CFE918-B46F-4643-BBD2-5012B0B2C9F8}"/>
          </ac:picMkLst>
        </pc:picChg>
        <pc:picChg chg="del">
          <ac:chgData name="John Glazebrook" userId="0cee8e84-5584-4a59-8cd1-43182ebc90a0" providerId="ADAL" clId="{D2050A1F-7D8B-4726-B598-7A0B7B6139BC}" dt="2021-09-05T18:49:51.116" v="257" actId="478"/>
          <ac:picMkLst>
            <pc:docMk/>
            <pc:sldMk cId="2610370063" sldId="289"/>
            <ac:picMk id="5" creationId="{951DBB01-5F34-4DF7-83FA-B8750B4CB9FC}"/>
          </ac:picMkLst>
        </pc:picChg>
        <pc:picChg chg="add mod">
          <ac:chgData name="John Glazebrook" userId="0cee8e84-5584-4a59-8cd1-43182ebc90a0" providerId="ADAL" clId="{D2050A1F-7D8B-4726-B598-7A0B7B6139BC}" dt="2021-09-05T18:50:10.774" v="262" actId="13822"/>
          <ac:picMkLst>
            <pc:docMk/>
            <pc:sldMk cId="2610370063" sldId="289"/>
            <ac:picMk id="8" creationId="{6BB4AA1F-F4C0-4BD1-93DF-524F9796FA58}"/>
          </ac:picMkLst>
        </pc:picChg>
      </pc:sldChg>
      <pc:sldChg chg="addSp delSp modSp add mod">
        <pc:chgData name="John Glazebrook" userId="0cee8e84-5584-4a59-8cd1-43182ebc90a0" providerId="ADAL" clId="{D2050A1F-7D8B-4726-B598-7A0B7B6139BC}" dt="2021-09-05T18:52:35.775" v="342" actId="1076"/>
        <pc:sldMkLst>
          <pc:docMk/>
          <pc:sldMk cId="1600903160" sldId="290"/>
        </pc:sldMkLst>
        <pc:picChg chg="add mod">
          <ac:chgData name="John Glazebrook" userId="0cee8e84-5584-4a59-8cd1-43182ebc90a0" providerId="ADAL" clId="{D2050A1F-7D8B-4726-B598-7A0B7B6139BC}" dt="2021-09-05T18:52:01.244" v="335" actId="1076"/>
          <ac:picMkLst>
            <pc:docMk/>
            <pc:sldMk cId="1600903160" sldId="290"/>
            <ac:picMk id="3" creationId="{F7FDC049-70FD-4F75-8D5A-6B30E459F1EA}"/>
          </ac:picMkLst>
        </pc:picChg>
        <pc:picChg chg="del">
          <ac:chgData name="John Glazebrook" userId="0cee8e84-5584-4a59-8cd1-43182ebc90a0" providerId="ADAL" clId="{D2050A1F-7D8B-4726-B598-7A0B7B6139BC}" dt="2021-09-05T18:51:58.385" v="333" actId="478"/>
          <ac:picMkLst>
            <pc:docMk/>
            <pc:sldMk cId="1600903160" sldId="290"/>
            <ac:picMk id="4" creationId="{C6CFE918-B46F-4643-BBD2-5012B0B2C9F8}"/>
          </ac:picMkLst>
        </pc:picChg>
        <pc:picChg chg="add mod">
          <ac:chgData name="John Glazebrook" userId="0cee8e84-5584-4a59-8cd1-43182ebc90a0" providerId="ADAL" clId="{D2050A1F-7D8B-4726-B598-7A0B7B6139BC}" dt="2021-09-05T18:52:35.775" v="342" actId="1076"/>
          <ac:picMkLst>
            <pc:docMk/>
            <pc:sldMk cId="1600903160" sldId="290"/>
            <ac:picMk id="7" creationId="{8BD2E7C5-97C5-4B9B-A646-E65F056BFEAA}"/>
          </ac:picMkLst>
        </pc:picChg>
        <pc:picChg chg="del">
          <ac:chgData name="John Glazebrook" userId="0cee8e84-5584-4a59-8cd1-43182ebc90a0" providerId="ADAL" clId="{D2050A1F-7D8B-4726-B598-7A0B7B6139BC}" dt="2021-09-05T18:52:20.786" v="336" actId="478"/>
          <ac:picMkLst>
            <pc:docMk/>
            <pc:sldMk cId="1600903160" sldId="290"/>
            <ac:picMk id="8" creationId="{6BB4AA1F-F4C0-4BD1-93DF-524F9796FA58}"/>
          </ac:picMkLst>
        </pc:picChg>
      </pc:sldChg>
      <pc:sldChg chg="new del">
        <pc:chgData name="John Glazebrook" userId="0cee8e84-5584-4a59-8cd1-43182ebc90a0" providerId="ADAL" clId="{D2050A1F-7D8B-4726-B598-7A0B7B6139BC}" dt="2021-09-05T18:54:33.682" v="345" actId="47"/>
        <pc:sldMkLst>
          <pc:docMk/>
          <pc:sldMk cId="3866625062" sldId="291"/>
        </pc:sldMkLst>
      </pc:sldChg>
      <pc:sldChg chg="modSp new mod">
        <pc:chgData name="John Glazebrook" userId="0cee8e84-5584-4a59-8cd1-43182ebc90a0" providerId="ADAL" clId="{D2050A1F-7D8B-4726-B598-7A0B7B6139BC}" dt="2021-09-05T18:55:46.315" v="460" actId="1076"/>
        <pc:sldMkLst>
          <pc:docMk/>
          <pc:sldMk cId="3271036162" sldId="292"/>
        </pc:sldMkLst>
        <pc:spChg chg="mod">
          <ac:chgData name="John Glazebrook" userId="0cee8e84-5584-4a59-8cd1-43182ebc90a0" providerId="ADAL" clId="{D2050A1F-7D8B-4726-B598-7A0B7B6139BC}" dt="2021-09-05T18:55:46.315" v="460" actId="1076"/>
          <ac:spMkLst>
            <pc:docMk/>
            <pc:sldMk cId="3271036162" sldId="292"/>
            <ac:spMk id="2" creationId="{40D0565F-3E06-451A-BA8F-4852B904F4C1}"/>
          </ac:spMkLst>
        </pc:spChg>
        <pc:spChg chg="mod">
          <ac:chgData name="John Glazebrook" userId="0cee8e84-5584-4a59-8cd1-43182ebc90a0" providerId="ADAL" clId="{D2050A1F-7D8B-4726-B598-7A0B7B6139BC}" dt="2021-09-05T18:55:41.720" v="458" actId="27636"/>
          <ac:spMkLst>
            <pc:docMk/>
            <pc:sldMk cId="3271036162" sldId="292"/>
            <ac:spMk id="3" creationId="{1832A5D6-EC6B-4022-9A1B-98BC52182344}"/>
          </ac:spMkLst>
        </pc:spChg>
      </pc:sldChg>
    </pc:docChg>
  </pc:docChgLst>
  <pc:docChgLst>
    <pc:chgData name="John Glazebrook" userId="0cee8e84-5584-4a59-8cd1-43182ebc90a0" providerId="ADAL" clId="{821D5557-68DB-4FA7-B351-C79861287777}"/>
    <pc:docChg chg="custSel addSld delSld modSld">
      <pc:chgData name="John Glazebrook" userId="0cee8e84-5584-4a59-8cd1-43182ebc90a0" providerId="ADAL" clId="{821D5557-68DB-4FA7-B351-C79861287777}" dt="2021-09-04T11:20:09.507" v="57" actId="47"/>
      <pc:docMkLst>
        <pc:docMk/>
      </pc:docMkLst>
      <pc:sldChg chg="del">
        <pc:chgData name="John Glazebrook" userId="0cee8e84-5584-4a59-8cd1-43182ebc90a0" providerId="ADAL" clId="{821D5557-68DB-4FA7-B351-C79861287777}" dt="2021-09-04T11:12:39.366" v="2" actId="47"/>
        <pc:sldMkLst>
          <pc:docMk/>
          <pc:sldMk cId="3145408472" sldId="257"/>
        </pc:sldMkLst>
      </pc:sldChg>
      <pc:sldChg chg="del">
        <pc:chgData name="John Glazebrook" userId="0cee8e84-5584-4a59-8cd1-43182ebc90a0" providerId="ADAL" clId="{821D5557-68DB-4FA7-B351-C79861287777}" dt="2021-09-04T11:12:44.970" v="4" actId="47"/>
        <pc:sldMkLst>
          <pc:docMk/>
          <pc:sldMk cId="892229520" sldId="258"/>
        </pc:sldMkLst>
      </pc:sldChg>
      <pc:sldChg chg="del">
        <pc:chgData name="John Glazebrook" userId="0cee8e84-5584-4a59-8cd1-43182ebc90a0" providerId="ADAL" clId="{821D5557-68DB-4FA7-B351-C79861287777}" dt="2021-09-04T11:12:45.695" v="5" actId="47"/>
        <pc:sldMkLst>
          <pc:docMk/>
          <pc:sldMk cId="1017707300" sldId="259"/>
        </pc:sldMkLst>
      </pc:sldChg>
      <pc:sldChg chg="del">
        <pc:chgData name="John Glazebrook" userId="0cee8e84-5584-4a59-8cd1-43182ebc90a0" providerId="ADAL" clId="{821D5557-68DB-4FA7-B351-C79861287777}" dt="2021-09-04T11:12:54.109" v="6" actId="47"/>
        <pc:sldMkLst>
          <pc:docMk/>
          <pc:sldMk cId="743806796" sldId="263"/>
        </pc:sldMkLst>
      </pc:sldChg>
      <pc:sldChg chg="add">
        <pc:chgData name="John Glazebrook" userId="0cee8e84-5584-4a59-8cd1-43182ebc90a0" providerId="ADAL" clId="{821D5557-68DB-4FA7-B351-C79861287777}" dt="2021-09-04T11:14:05.248" v="45"/>
        <pc:sldMkLst>
          <pc:docMk/>
          <pc:sldMk cId="4038853501" sldId="263"/>
        </pc:sldMkLst>
      </pc:sldChg>
      <pc:sldChg chg="addSp modSp mod">
        <pc:chgData name="John Glazebrook" userId="0cee8e84-5584-4a59-8cd1-43182ebc90a0" providerId="ADAL" clId="{821D5557-68DB-4FA7-B351-C79861287777}" dt="2021-09-04T11:13:37.283" v="44" actId="1076"/>
        <pc:sldMkLst>
          <pc:docMk/>
          <pc:sldMk cId="1332074596" sldId="266"/>
        </pc:sldMkLst>
        <pc:spChg chg="add mod">
          <ac:chgData name="John Glazebrook" userId="0cee8e84-5584-4a59-8cd1-43182ebc90a0" providerId="ADAL" clId="{821D5557-68DB-4FA7-B351-C79861287777}" dt="2021-09-04T11:13:37.283" v="44" actId="1076"/>
          <ac:spMkLst>
            <pc:docMk/>
            <pc:sldMk cId="1332074596" sldId="266"/>
            <ac:spMk id="3" creationId="{1896B790-3B9F-46D5-B29A-3F2ACE0C58C5}"/>
          </ac:spMkLst>
        </pc:spChg>
        <pc:spChg chg="mod">
          <ac:chgData name="John Glazebrook" userId="0cee8e84-5584-4a59-8cd1-43182ebc90a0" providerId="ADAL" clId="{821D5557-68DB-4FA7-B351-C79861287777}" dt="2021-09-04T11:13:13.275" v="10" actId="404"/>
          <ac:spMkLst>
            <pc:docMk/>
            <pc:sldMk cId="1332074596" sldId="266"/>
            <ac:spMk id="4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3:18.752" v="11" actId="1076"/>
          <ac:spMkLst>
            <pc:docMk/>
            <pc:sldMk cId="1332074596" sldId="266"/>
            <ac:spMk id="8" creationId="{00000000-0000-0000-0000-000000000000}"/>
          </ac:spMkLst>
        </pc:spChg>
      </pc:sldChg>
      <pc:sldChg chg="del">
        <pc:chgData name="John Glazebrook" userId="0cee8e84-5584-4a59-8cd1-43182ebc90a0" providerId="ADAL" clId="{821D5557-68DB-4FA7-B351-C79861287777}" dt="2021-09-04T11:12:38.138" v="1" actId="47"/>
        <pc:sldMkLst>
          <pc:docMk/>
          <pc:sldMk cId="2495334316" sldId="267"/>
        </pc:sldMkLst>
      </pc:sldChg>
      <pc:sldChg chg="del">
        <pc:chgData name="John Glazebrook" userId="0cee8e84-5584-4a59-8cd1-43182ebc90a0" providerId="ADAL" clId="{821D5557-68DB-4FA7-B351-C79861287777}" dt="2021-09-04T11:12:41.459" v="3" actId="47"/>
        <pc:sldMkLst>
          <pc:docMk/>
          <pc:sldMk cId="1851876981" sldId="268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1402357371" sldId="269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269735414" sldId="270"/>
        </pc:sldMkLst>
      </pc:sldChg>
      <pc:sldChg chg="add">
        <pc:chgData name="John Glazebrook" userId="0cee8e84-5584-4a59-8cd1-43182ebc90a0" providerId="ADAL" clId="{821D5557-68DB-4FA7-B351-C79861287777}" dt="2021-09-04T11:14:05.248" v="45"/>
        <pc:sldMkLst>
          <pc:docMk/>
          <pc:sldMk cId="3624626460" sldId="271"/>
        </pc:sldMkLst>
      </pc:sldChg>
      <pc:sldChg chg="modSp add mod">
        <pc:chgData name="John Glazebrook" userId="0cee8e84-5584-4a59-8cd1-43182ebc90a0" providerId="ADAL" clId="{821D5557-68DB-4FA7-B351-C79861287777}" dt="2021-09-04T11:14:05.301" v="46" actId="27636"/>
        <pc:sldMkLst>
          <pc:docMk/>
          <pc:sldMk cId="1364527480" sldId="272"/>
        </pc:sldMkLst>
        <pc:spChg chg="mod">
          <ac:chgData name="John Glazebrook" userId="0cee8e84-5584-4a59-8cd1-43182ebc90a0" providerId="ADAL" clId="{821D5557-68DB-4FA7-B351-C79861287777}" dt="2021-09-04T11:14:05.301" v="46" actId="27636"/>
          <ac:spMkLst>
            <pc:docMk/>
            <pc:sldMk cId="1364527480" sldId="272"/>
            <ac:spMk id="3" creationId="{00000000-0000-0000-0000-000000000000}"/>
          </ac:spMkLst>
        </pc:spChg>
      </pc:sldChg>
      <pc:sldChg chg="add del">
        <pc:chgData name="John Glazebrook" userId="0cee8e84-5584-4a59-8cd1-43182ebc90a0" providerId="ADAL" clId="{821D5557-68DB-4FA7-B351-C79861287777}" dt="2021-09-04T11:20:09.507" v="57" actId="47"/>
        <pc:sldMkLst>
          <pc:docMk/>
          <pc:sldMk cId="226426453" sldId="273"/>
        </pc:sldMkLst>
      </pc:sldChg>
      <pc:sldChg chg="modSp add mod">
        <pc:chgData name="John Glazebrook" userId="0cee8e84-5584-4a59-8cd1-43182ebc90a0" providerId="ADAL" clId="{821D5557-68DB-4FA7-B351-C79861287777}" dt="2021-09-04T11:15:01.058" v="55" actId="20577"/>
        <pc:sldMkLst>
          <pc:docMk/>
          <pc:sldMk cId="2024355768" sldId="274"/>
        </pc:sldMkLst>
        <pc:spChg chg="mod">
          <ac:chgData name="John Glazebrook" userId="0cee8e84-5584-4a59-8cd1-43182ebc90a0" providerId="ADAL" clId="{821D5557-68DB-4FA7-B351-C79861287777}" dt="2021-09-04T11:15:01.058" v="55" actId="20577"/>
          <ac:spMkLst>
            <pc:docMk/>
            <pc:sldMk cId="2024355768" sldId="274"/>
            <ac:spMk id="2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4:43.554" v="49" actId="27636"/>
          <ac:spMkLst>
            <pc:docMk/>
            <pc:sldMk cId="2024355768" sldId="274"/>
            <ac:spMk id="3" creationId="{00000000-0000-0000-0000-000000000000}"/>
          </ac:spMkLst>
        </pc:spChg>
      </pc:sldChg>
      <pc:sldChg chg="modSp add mod">
        <pc:chgData name="John Glazebrook" userId="0cee8e84-5584-4a59-8cd1-43182ebc90a0" providerId="ADAL" clId="{821D5557-68DB-4FA7-B351-C79861287777}" dt="2021-09-04T11:14:43.573" v="50" actId="27636"/>
        <pc:sldMkLst>
          <pc:docMk/>
          <pc:sldMk cId="964923892" sldId="275"/>
        </pc:sldMkLst>
        <pc:spChg chg="mod">
          <ac:chgData name="John Glazebrook" userId="0cee8e84-5584-4a59-8cd1-43182ebc90a0" providerId="ADAL" clId="{821D5557-68DB-4FA7-B351-C79861287777}" dt="2021-09-04T11:14:43.573" v="50" actId="27636"/>
          <ac:spMkLst>
            <pc:docMk/>
            <pc:sldMk cId="964923892" sldId="275"/>
            <ac:spMk id="3" creationId="{00000000-0000-0000-0000-000000000000}"/>
          </ac:spMkLst>
        </pc:spChg>
      </pc:sldChg>
      <pc:sldChg chg="add">
        <pc:chgData name="John Glazebrook" userId="0cee8e84-5584-4a59-8cd1-43182ebc90a0" providerId="ADAL" clId="{821D5557-68DB-4FA7-B351-C79861287777}" dt="2021-09-04T11:19:37.561" v="56"/>
        <pc:sldMkLst>
          <pc:docMk/>
          <pc:sldMk cId="3914810365" sldId="276"/>
        </pc:sldMkLst>
      </pc:sldChg>
    </pc:docChg>
  </pc:docChgLst>
  <pc:docChgLst>
    <pc:chgData name="John Glazebrook" userId="0cee8e84-5584-4a59-8cd1-43182ebc90a0" providerId="ADAL" clId="{E6129CEF-37BE-487B-8710-A9B09054D1D4}"/>
    <pc:docChg chg="custSel delSld modSld">
      <pc:chgData name="John Glazebrook" userId="0cee8e84-5584-4a59-8cd1-43182ebc90a0" providerId="ADAL" clId="{E6129CEF-37BE-487B-8710-A9B09054D1D4}" dt="2021-10-04T09:29:41.277" v="13" actId="47"/>
      <pc:docMkLst>
        <pc:docMk/>
      </pc:docMkLst>
      <pc:sldChg chg="modSp mod">
        <pc:chgData name="John Glazebrook" userId="0cee8e84-5584-4a59-8cd1-43182ebc90a0" providerId="ADAL" clId="{E6129CEF-37BE-487B-8710-A9B09054D1D4}" dt="2021-10-04T09:29:37.549" v="11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E6129CEF-37BE-487B-8710-A9B09054D1D4}" dt="2021-10-04T09:29:31.404" v="3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E6129CEF-37BE-487B-8710-A9B09054D1D4}" dt="2021-10-04T09:29:37.549" v="11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del">
        <pc:chgData name="John Glazebrook" userId="0cee8e84-5584-4a59-8cd1-43182ebc90a0" providerId="ADAL" clId="{E6129CEF-37BE-487B-8710-A9B09054D1D4}" dt="2021-10-04T09:29:40.196" v="12" actId="47"/>
        <pc:sldMkLst>
          <pc:docMk/>
          <pc:sldMk cId="1332074596" sldId="266"/>
        </pc:sldMkLst>
      </pc:sldChg>
      <pc:sldChg chg="del">
        <pc:chgData name="John Glazebrook" userId="0cee8e84-5584-4a59-8cd1-43182ebc90a0" providerId="ADAL" clId="{E6129CEF-37BE-487B-8710-A9B09054D1D4}" dt="2021-10-04T09:29:41.277" v="13" actId="47"/>
        <pc:sldMkLst>
          <pc:docMk/>
          <pc:sldMk cId="3914810365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32AE-7921-420C-B438-FEA10B23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63C87-006A-42BC-A3FA-328395BAC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T-level</a:t>
            </a:r>
          </a:p>
        </p:txBody>
      </p:sp>
    </p:spTree>
    <p:extLst>
      <p:ext uri="{BB962C8B-B14F-4D97-AF65-F5344CB8AC3E}">
        <p14:creationId xmlns:p14="http://schemas.microsoft.com/office/powerpoint/2010/main" val="179648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EF90-738D-45C7-A6E2-91730AB0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1387"/>
            <a:ext cx="10131425" cy="1105786"/>
          </a:xfrm>
        </p:spPr>
        <p:txBody>
          <a:bodyPr/>
          <a:lstStyle/>
          <a:p>
            <a:r>
              <a:rPr lang="en-GB" dirty="0"/>
              <a:t>New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2FE8-5922-44D6-84DE-736F6E22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97173"/>
            <a:ext cx="10131425" cy="4494027"/>
          </a:xfrm>
        </p:spPr>
        <p:txBody>
          <a:bodyPr anchor="t"/>
          <a:lstStyle/>
          <a:p>
            <a:r>
              <a:rPr lang="en-GB" sz="1800" dirty="0"/>
              <a:t>Add an ordered list into it  ---- </a:t>
            </a:r>
            <a:r>
              <a:rPr lang="en-GB" sz="3600" dirty="0"/>
              <a:t>a cookie recipe</a:t>
            </a:r>
            <a:endParaRPr lang="en-GB" sz="1800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01762-ED8D-43FD-B094-BA473C20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94" y="2142067"/>
            <a:ext cx="7249537" cy="460121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068C6EC-544B-49D8-BCB4-3EBEE26B0489}"/>
              </a:ext>
            </a:extLst>
          </p:cNvPr>
          <p:cNvSpPr/>
          <p:nvPr/>
        </p:nvSpPr>
        <p:spPr>
          <a:xfrm rot="20596271">
            <a:off x="1669312" y="2434856"/>
            <a:ext cx="1409280" cy="64858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0E8CC6E-8D11-4E35-BD30-8E34C8FE7B71}"/>
              </a:ext>
            </a:extLst>
          </p:cNvPr>
          <p:cNvSpPr/>
          <p:nvPr/>
        </p:nvSpPr>
        <p:spPr>
          <a:xfrm rot="8502639">
            <a:off x="9701016" y="2591489"/>
            <a:ext cx="1770391" cy="32384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32349-31F2-4C12-BEC3-FED9DAD19854}"/>
              </a:ext>
            </a:extLst>
          </p:cNvPr>
          <p:cNvSpPr txBox="1"/>
          <p:nvPr/>
        </p:nvSpPr>
        <p:spPr>
          <a:xfrm>
            <a:off x="10817226" y="1693443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145866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92187F-7D8C-447D-8891-AD968D9FC875}"/>
              </a:ext>
            </a:extLst>
          </p:cNvPr>
          <p:cNvSpPr txBox="1"/>
          <p:nvPr/>
        </p:nvSpPr>
        <p:spPr>
          <a:xfrm>
            <a:off x="767255" y="4534809"/>
            <a:ext cx="6937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Task:</a:t>
            </a:r>
          </a:p>
          <a:p>
            <a:r>
              <a:rPr lang="en-GB" sz="2800" dirty="0"/>
              <a:t>Copy template.html</a:t>
            </a:r>
          </a:p>
          <a:p>
            <a:r>
              <a:rPr lang="en-GB" sz="2800" dirty="0"/>
              <a:t>Name it -&gt;         ordered-list.html</a:t>
            </a:r>
          </a:p>
          <a:p>
            <a:r>
              <a:rPr lang="en-GB" sz="2800" dirty="0"/>
              <a:t>Add an ordered list into it  ---- a cookie recipe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DC049-70FD-4F75-8D5A-6B30E459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5" y="106692"/>
            <a:ext cx="6354062" cy="313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2E7C5-97C5-4B9B-A646-E65F056B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90" y="2916050"/>
            <a:ext cx="5328745" cy="25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0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565F-3E06-451A-BA8F-4852B904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A5D6-EC6B-4022-9A1B-98BC5218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6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What are the following tags:</a:t>
            </a:r>
          </a:p>
          <a:p>
            <a:r>
              <a:rPr lang="en-GB" sz="2000" dirty="0"/>
              <a:t>&lt;a&gt;</a:t>
            </a:r>
          </a:p>
          <a:p>
            <a:r>
              <a:rPr lang="en-GB" sz="2000" dirty="0"/>
              <a:t>&lt;</a:t>
            </a:r>
            <a:r>
              <a:rPr lang="en-GB" sz="2000" dirty="0" err="1"/>
              <a:t>ol</a:t>
            </a:r>
            <a:r>
              <a:rPr lang="en-GB" sz="2000" dirty="0"/>
              <a:t>&gt;</a:t>
            </a:r>
          </a:p>
          <a:p>
            <a:r>
              <a:rPr lang="en-GB" sz="2000" dirty="0"/>
              <a:t>&lt;li&gt;</a:t>
            </a:r>
          </a:p>
          <a:p>
            <a:r>
              <a:rPr lang="en-GB" sz="2000" dirty="0"/>
              <a:t>&lt;ul&gt;</a:t>
            </a:r>
          </a:p>
          <a:p>
            <a:r>
              <a:rPr lang="en-GB" sz="2000" dirty="0"/>
              <a:t>&lt;p&gt;</a:t>
            </a:r>
          </a:p>
          <a:p>
            <a:r>
              <a:rPr lang="en-GB" sz="2000" dirty="0"/>
              <a:t>&lt;head&gt;</a:t>
            </a:r>
          </a:p>
          <a:p>
            <a:r>
              <a:rPr lang="en-GB" sz="2000" dirty="0"/>
              <a:t>&lt;body&gt;</a:t>
            </a:r>
          </a:p>
          <a:p>
            <a:r>
              <a:rPr lang="en-GB" sz="2000" dirty="0"/>
              <a:t>&lt;html&gt;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710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8BF2C-AA82-4879-9F4F-D150F9FA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" y="304891"/>
            <a:ext cx="8451889" cy="6248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A265F-4A24-4372-A470-50DEEB4D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62" y="4021388"/>
            <a:ext cx="4687218" cy="26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4AFE0-391B-4B2B-B82F-A4C65C33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373378"/>
            <a:ext cx="10969623" cy="686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D0459-D130-4263-B4E0-2E659B8F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2610805"/>
            <a:ext cx="9687725" cy="6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0A2D4-9DA9-4CB7-B643-6BDA9A841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61" y="3759950"/>
            <a:ext cx="4523251" cy="1196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310B5-CF1E-47B8-910D-58D6E320AD39}"/>
              </a:ext>
            </a:extLst>
          </p:cNvPr>
          <p:cNvSpPr txBox="1"/>
          <p:nvPr/>
        </p:nvSpPr>
        <p:spPr>
          <a:xfrm>
            <a:off x="1954924" y="4956684"/>
            <a:ext cx="2260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Missing image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F2D1C8-2784-4D2E-970E-0847D509FC06}"/>
              </a:ext>
            </a:extLst>
          </p:cNvPr>
          <p:cNvSpPr/>
          <p:nvPr/>
        </p:nvSpPr>
        <p:spPr>
          <a:xfrm rot="20539124">
            <a:off x="4265065" y="4700311"/>
            <a:ext cx="1746428" cy="35735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BC29C-00ED-48C9-969D-A709BE380F37}"/>
              </a:ext>
            </a:extLst>
          </p:cNvPr>
          <p:cNvSpPr txBox="1"/>
          <p:nvPr/>
        </p:nvSpPr>
        <p:spPr>
          <a:xfrm>
            <a:off x="611187" y="227295"/>
            <a:ext cx="4208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TAG attributes</a:t>
            </a:r>
          </a:p>
        </p:txBody>
      </p:sp>
    </p:spTree>
    <p:extLst>
      <p:ext uri="{BB962C8B-B14F-4D97-AF65-F5344CB8AC3E}">
        <p14:creationId xmlns:p14="http://schemas.microsoft.com/office/powerpoint/2010/main" val="209340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A106-04E9-47D1-92C6-AB4025CB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525517"/>
          </a:xfrm>
        </p:spPr>
        <p:txBody>
          <a:bodyPr>
            <a:normAutofit fontScale="90000"/>
          </a:bodyPr>
          <a:lstStyle/>
          <a:p>
            <a:r>
              <a:rPr lang="en-GB" dirty="0"/>
              <a:t>Anchor 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3CA9A-8A11-4D46-A172-68AA5CE1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25517"/>
            <a:ext cx="6616489" cy="783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57731-CA8A-4A6A-8A27-A8F0EC813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42"/>
          <a:stretch/>
        </p:blipFill>
        <p:spPr>
          <a:xfrm>
            <a:off x="685801" y="1454982"/>
            <a:ext cx="11142159" cy="1163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EDBB1-1126-413E-85CF-F772D6DCA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17" y="2861764"/>
            <a:ext cx="10362354" cy="38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0B80-38DD-4F1D-BCBB-C11EE5DE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have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7F26-DB14-424E-B924-BCD05C6B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Create a new folder called “anchors”</a:t>
            </a:r>
          </a:p>
          <a:p>
            <a:r>
              <a:rPr lang="en-GB" sz="2400" dirty="0"/>
              <a:t>Using the template you have created</a:t>
            </a:r>
          </a:p>
          <a:p>
            <a:r>
              <a:rPr lang="en-GB" sz="2400" dirty="0"/>
              <a:t>Copy it THREE times into the folder “anchors”</a:t>
            </a:r>
          </a:p>
          <a:p>
            <a:pPr lvl="1"/>
            <a:r>
              <a:rPr lang="en-GB" sz="3600" dirty="0"/>
              <a:t>index.html</a:t>
            </a:r>
          </a:p>
          <a:p>
            <a:pPr lvl="1"/>
            <a:r>
              <a:rPr lang="en-GB" sz="3600" dirty="0"/>
              <a:t>contact.html</a:t>
            </a:r>
          </a:p>
          <a:p>
            <a:pPr lvl="1"/>
            <a:r>
              <a:rPr lang="en-GB" sz="3600" dirty="0"/>
              <a:t>me</a:t>
            </a:r>
            <a:r>
              <a:rPr lang="en-GB" sz="3600"/>
              <a:t>.html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4417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08E3-EECE-42BB-B42B-C4E49B96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-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F59F-F66D-4E3B-A8CE-654F1D12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Unordered</a:t>
            </a:r>
          </a:p>
          <a:p>
            <a:r>
              <a:rPr lang="en-GB" sz="3600" dirty="0"/>
              <a:t>Ordered</a:t>
            </a:r>
          </a:p>
          <a:p>
            <a:r>
              <a:rPr lang="en-GB" sz="3600" dirty="0"/>
              <a:t>Nested</a:t>
            </a:r>
          </a:p>
        </p:txBody>
      </p:sp>
    </p:spTree>
    <p:extLst>
      <p:ext uri="{BB962C8B-B14F-4D97-AF65-F5344CB8AC3E}">
        <p14:creationId xmlns:p14="http://schemas.microsoft.com/office/powerpoint/2010/main" val="242783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91EAA-6051-4AAC-92C9-1882CB00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9" y="507309"/>
            <a:ext cx="6394455" cy="326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1DBB01-5F34-4DF7-83FA-B8750B4C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55" y="1911445"/>
            <a:ext cx="5916057" cy="24083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2187F-7D8C-447D-8891-AD968D9FC875}"/>
              </a:ext>
            </a:extLst>
          </p:cNvPr>
          <p:cNvSpPr txBox="1"/>
          <p:nvPr/>
        </p:nvSpPr>
        <p:spPr>
          <a:xfrm>
            <a:off x="767255" y="4534809"/>
            <a:ext cx="52843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Task:</a:t>
            </a:r>
          </a:p>
          <a:p>
            <a:r>
              <a:rPr lang="en-GB" sz="2800" dirty="0"/>
              <a:t>Copy template.html</a:t>
            </a:r>
          </a:p>
          <a:p>
            <a:r>
              <a:rPr lang="en-GB" sz="2800" dirty="0"/>
              <a:t>Name it -&gt;         unordered-list.html</a:t>
            </a:r>
          </a:p>
        </p:txBody>
      </p:sp>
    </p:spTree>
    <p:extLst>
      <p:ext uri="{BB962C8B-B14F-4D97-AF65-F5344CB8AC3E}">
        <p14:creationId xmlns:p14="http://schemas.microsoft.com/office/powerpoint/2010/main" val="351624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1BF-472B-48E1-B052-FCB1C970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DA10-46AA-4989-B354-301A8DBE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Add an unordered list into it    --- </a:t>
            </a:r>
            <a:r>
              <a:rPr lang="en-GB" sz="3200" dirty="0"/>
              <a:t>your top 5 games or books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9857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92187F-7D8C-447D-8891-AD968D9FC875}"/>
              </a:ext>
            </a:extLst>
          </p:cNvPr>
          <p:cNvSpPr txBox="1"/>
          <p:nvPr/>
        </p:nvSpPr>
        <p:spPr>
          <a:xfrm>
            <a:off x="767255" y="4534809"/>
            <a:ext cx="4906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Task:</a:t>
            </a:r>
          </a:p>
          <a:p>
            <a:r>
              <a:rPr lang="en-GB" sz="2800" dirty="0"/>
              <a:t>Copy template.html</a:t>
            </a:r>
          </a:p>
          <a:p>
            <a:r>
              <a:rPr lang="en-GB" sz="2800" dirty="0"/>
              <a:t>Name it -&gt;         ordered-list.html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FE918-B46F-4643-BBD2-5012B0B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7" y="294082"/>
            <a:ext cx="8093367" cy="4288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4AA1F-F4C0-4BD1-93DF-524F9796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31" y="2323191"/>
            <a:ext cx="6566404" cy="293760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1037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159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HTML</vt:lpstr>
      <vt:lpstr>PowerPoint Presentation</vt:lpstr>
      <vt:lpstr>PowerPoint Presentation</vt:lpstr>
      <vt:lpstr>Anchor tags</vt:lpstr>
      <vt:lpstr>You should have completed:</vt:lpstr>
      <vt:lpstr>Today - lists</vt:lpstr>
      <vt:lpstr>PowerPoint Presentation</vt:lpstr>
      <vt:lpstr>New list:</vt:lpstr>
      <vt:lpstr>PowerPoint Presentation</vt:lpstr>
      <vt:lpstr>New list</vt:lpstr>
      <vt:lpstr>PowerPoint Presentation</vt:lpstr>
      <vt:lpstr>EXIT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2021-09-04T10:53:14Z</dcterms:created>
  <dcterms:modified xsi:type="dcterms:W3CDTF">2021-10-04T09:29:44Z</dcterms:modified>
</cp:coreProperties>
</file>