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6" r:id="rId4"/>
    <p:sldId id="278" r:id="rId5"/>
    <p:sldId id="281" r:id="rId6"/>
    <p:sldId id="280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E2CE3AA-F5AC-4F54-A5E0-46A44C22A5AE}"/>
    <pc:docChg chg="custSel addSld delSld modSld">
      <pc:chgData name="John Glazebrook" userId="0cee8e84-5584-4a59-8cd1-43182ebc90a0" providerId="ADAL" clId="{5E2CE3AA-F5AC-4F54-A5E0-46A44C22A5AE}" dt="2021-09-04T11:10:41.669" v="175" actId="47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</pc:docChg>
  </pc:docChgLst>
  <pc:docChgLst>
    <pc:chgData name="John Glazebrook" userId="0cee8e84-5584-4a59-8cd1-43182ebc90a0" providerId="ADAL" clId="{EEC431A9-DCE7-4CC1-951D-EF6621B67540}"/>
    <pc:docChg chg="undo custSel addSld delSld modSld sldOrd">
      <pc:chgData name="John Glazebrook" userId="0cee8e84-5584-4a59-8cd1-43182ebc90a0" providerId="ADAL" clId="{EEC431A9-DCE7-4CC1-951D-EF6621B67540}" dt="2021-09-04T13:52:22.571" v="455" actId="20577"/>
      <pc:docMkLst>
        <pc:docMk/>
      </pc:docMkLst>
      <pc:sldChg chg="del">
        <pc:chgData name="John Glazebrook" userId="0cee8e84-5584-4a59-8cd1-43182ebc90a0" providerId="ADAL" clId="{EEC431A9-DCE7-4CC1-951D-EF6621B67540}" dt="2021-09-04T12:02:16.036" v="0" actId="47"/>
        <pc:sldMkLst>
          <pc:docMk/>
          <pc:sldMk cId="4038853501" sldId="263"/>
        </pc:sldMkLst>
      </pc:sldChg>
      <pc:sldChg chg="del">
        <pc:chgData name="John Glazebrook" userId="0cee8e84-5584-4a59-8cd1-43182ebc90a0" providerId="ADAL" clId="{EEC431A9-DCE7-4CC1-951D-EF6621B67540}" dt="2021-09-04T12:02:16.702" v="1" actId="47"/>
        <pc:sldMkLst>
          <pc:docMk/>
          <pc:sldMk cId="3624626460" sldId="271"/>
        </pc:sldMkLst>
      </pc:sldChg>
      <pc:sldChg chg="del">
        <pc:chgData name="John Glazebrook" userId="0cee8e84-5584-4a59-8cd1-43182ebc90a0" providerId="ADAL" clId="{EEC431A9-DCE7-4CC1-951D-EF6621B67540}" dt="2021-09-04T12:02:37.315" v="5" actId="47"/>
        <pc:sldMkLst>
          <pc:docMk/>
          <pc:sldMk cId="1364527480" sldId="272"/>
        </pc:sldMkLst>
      </pc:sldChg>
      <pc:sldChg chg="del">
        <pc:chgData name="John Glazebrook" userId="0cee8e84-5584-4a59-8cd1-43182ebc90a0" providerId="ADAL" clId="{EEC431A9-DCE7-4CC1-951D-EF6621B67540}" dt="2021-09-04T12:02:19.156" v="2" actId="47"/>
        <pc:sldMkLst>
          <pc:docMk/>
          <pc:sldMk cId="2922131240" sldId="277"/>
        </pc:sldMkLst>
      </pc:sldChg>
      <pc:sldChg chg="del">
        <pc:chgData name="John Glazebrook" userId="0cee8e84-5584-4a59-8cd1-43182ebc90a0" providerId="ADAL" clId="{EEC431A9-DCE7-4CC1-951D-EF6621B67540}" dt="2021-09-04T12:02:24.558" v="3" actId="47"/>
        <pc:sldMkLst>
          <pc:docMk/>
          <pc:sldMk cId="309952030" sldId="279"/>
        </pc:sldMkLst>
      </pc:sldChg>
      <pc:sldChg chg="new del">
        <pc:chgData name="John Glazebrook" userId="0cee8e84-5584-4a59-8cd1-43182ebc90a0" providerId="ADAL" clId="{EEC431A9-DCE7-4CC1-951D-EF6621B67540}" dt="2021-09-04T12:02:44.501" v="8" actId="47"/>
        <pc:sldMkLst>
          <pc:docMk/>
          <pc:sldMk cId="2218673104" sldId="279"/>
        </pc:sldMkLst>
      </pc:sldChg>
      <pc:sldChg chg="del">
        <pc:chgData name="John Glazebrook" userId="0cee8e84-5584-4a59-8cd1-43182ebc90a0" providerId="ADAL" clId="{EEC431A9-DCE7-4CC1-951D-EF6621B67540}" dt="2021-09-04T12:02:35.882" v="4" actId="47"/>
        <pc:sldMkLst>
          <pc:docMk/>
          <pc:sldMk cId="3161089793" sldId="280"/>
        </pc:sldMkLst>
      </pc:sldChg>
      <pc:sldChg chg="addSp modSp new mod">
        <pc:chgData name="John Glazebrook" userId="0cee8e84-5584-4a59-8cd1-43182ebc90a0" providerId="ADAL" clId="{EEC431A9-DCE7-4CC1-951D-EF6621B67540}" dt="2021-09-04T12:07:59.915" v="150" actId="14100"/>
        <pc:sldMkLst>
          <pc:docMk/>
          <pc:sldMk cId="3727703956" sldId="280"/>
        </pc:sldMkLst>
        <pc:spChg chg="mod">
          <ac:chgData name="John Glazebrook" userId="0cee8e84-5584-4a59-8cd1-43182ebc90a0" providerId="ADAL" clId="{EEC431A9-DCE7-4CC1-951D-EF6621B67540}" dt="2021-09-04T12:02:53.453" v="24" actId="20577"/>
          <ac:spMkLst>
            <pc:docMk/>
            <pc:sldMk cId="3727703956" sldId="280"/>
            <ac:spMk id="2" creationId="{5C05A106-04E9-47D1-92C6-AB4025CB0FAD}"/>
          </ac:spMkLst>
        </pc:spChg>
        <pc:spChg chg="mod">
          <ac:chgData name="John Glazebrook" userId="0cee8e84-5584-4a59-8cd1-43182ebc90a0" providerId="ADAL" clId="{EEC431A9-DCE7-4CC1-951D-EF6621B67540}" dt="2021-09-04T12:03:26.707" v="107" actId="242"/>
          <ac:spMkLst>
            <pc:docMk/>
            <pc:sldMk cId="3727703956" sldId="280"/>
            <ac:spMk id="3" creationId="{D6BF8184-5561-4F11-BBF6-007B483CC8CB}"/>
          </ac:spMkLst>
        </pc:spChg>
        <pc:picChg chg="add mod">
          <ac:chgData name="John Glazebrook" userId="0cee8e84-5584-4a59-8cd1-43182ebc90a0" providerId="ADAL" clId="{EEC431A9-DCE7-4CC1-951D-EF6621B67540}" dt="2021-09-04T12:06:06.530" v="147" actId="1076"/>
          <ac:picMkLst>
            <pc:docMk/>
            <pc:sldMk cId="3727703956" sldId="280"/>
            <ac:picMk id="5" creationId="{1B43CA9A-8A11-4D46-A172-68AA5CE19627}"/>
          </ac:picMkLst>
        </pc:picChg>
        <pc:picChg chg="add mod">
          <ac:chgData name="John Glazebrook" userId="0cee8e84-5584-4a59-8cd1-43182ebc90a0" providerId="ADAL" clId="{EEC431A9-DCE7-4CC1-951D-EF6621B67540}" dt="2021-09-04T12:07:59.915" v="150" actId="14100"/>
          <ac:picMkLst>
            <pc:docMk/>
            <pc:sldMk cId="3727703956" sldId="280"/>
            <ac:picMk id="7" creationId="{C6757731-CA8A-4A6A-8A27-A8F0EC813E0C}"/>
          </ac:picMkLst>
        </pc:picChg>
      </pc:sldChg>
      <pc:sldChg chg="addSp modSp new mod ord">
        <pc:chgData name="John Glazebrook" userId="0cee8e84-5584-4a59-8cd1-43182ebc90a0" providerId="ADAL" clId="{EEC431A9-DCE7-4CC1-951D-EF6621B67540}" dt="2021-09-04T12:52:49.506" v="200" actId="1076"/>
        <pc:sldMkLst>
          <pc:docMk/>
          <pc:sldMk cId="2093405597" sldId="281"/>
        </pc:sldMkLst>
        <pc:spChg chg="add mod">
          <ac:chgData name="John Glazebrook" userId="0cee8e84-5584-4a59-8cd1-43182ebc90a0" providerId="ADAL" clId="{EEC431A9-DCE7-4CC1-951D-EF6621B67540}" dt="2021-09-04T12:05:08.347" v="137" actId="403"/>
          <ac:spMkLst>
            <pc:docMk/>
            <pc:sldMk cId="2093405597" sldId="281"/>
            <ac:spMk id="8" creationId="{C0E310B5-CF1E-47B8-910D-58D6E320AD39}"/>
          </ac:spMkLst>
        </pc:spChg>
        <pc:spChg chg="add mod">
          <ac:chgData name="John Glazebrook" userId="0cee8e84-5584-4a59-8cd1-43182ebc90a0" providerId="ADAL" clId="{EEC431A9-DCE7-4CC1-951D-EF6621B67540}" dt="2021-09-04T12:05:28.580" v="143" actId="13822"/>
          <ac:spMkLst>
            <pc:docMk/>
            <pc:sldMk cId="2093405597" sldId="281"/>
            <ac:spMk id="9" creationId="{22F2D1C8-2784-4D2E-970E-0847D509FC06}"/>
          </ac:spMkLst>
        </pc:spChg>
        <pc:spChg chg="add mod">
          <ac:chgData name="John Glazebrook" userId="0cee8e84-5584-4a59-8cd1-43182ebc90a0" providerId="ADAL" clId="{EEC431A9-DCE7-4CC1-951D-EF6621B67540}" dt="2021-09-04T12:52:49.506" v="200" actId="1076"/>
          <ac:spMkLst>
            <pc:docMk/>
            <pc:sldMk cId="2093405597" sldId="281"/>
            <ac:spMk id="10" creationId="{55FBC29C-00ED-48C9-969D-A709BE380F37}"/>
          </ac:spMkLst>
        </pc:spChg>
        <pc:picChg chg="add mod">
          <ac:chgData name="John Glazebrook" userId="0cee8e84-5584-4a59-8cd1-43182ebc90a0" providerId="ADAL" clId="{EEC431A9-DCE7-4CC1-951D-EF6621B67540}" dt="2021-09-04T12:04:01.201" v="112" actId="1076"/>
          <ac:picMkLst>
            <pc:docMk/>
            <pc:sldMk cId="2093405597" sldId="281"/>
            <ac:picMk id="3" creationId="{7F84AFE0-391B-4B2B-B82F-A4C65C33BC04}"/>
          </ac:picMkLst>
        </pc:picChg>
        <pc:picChg chg="add mod">
          <ac:chgData name="John Glazebrook" userId="0cee8e84-5584-4a59-8cd1-43182ebc90a0" providerId="ADAL" clId="{EEC431A9-DCE7-4CC1-951D-EF6621B67540}" dt="2021-09-04T12:04:17.575" v="115" actId="14100"/>
          <ac:picMkLst>
            <pc:docMk/>
            <pc:sldMk cId="2093405597" sldId="281"/>
            <ac:picMk id="5" creationId="{41DD0459-D130-4263-B4E0-2E659B8F1AAA}"/>
          </ac:picMkLst>
        </pc:picChg>
        <pc:picChg chg="add mod">
          <ac:chgData name="John Glazebrook" userId="0cee8e84-5584-4a59-8cd1-43182ebc90a0" providerId="ADAL" clId="{EEC431A9-DCE7-4CC1-951D-EF6621B67540}" dt="2021-09-04T12:04:57.770" v="119" actId="1076"/>
          <ac:picMkLst>
            <pc:docMk/>
            <pc:sldMk cId="2093405597" sldId="281"/>
            <ac:picMk id="7" creationId="{AE70A2D4-9DA9-4CB7-B643-6BDA9A841BCF}"/>
          </ac:picMkLst>
        </pc:picChg>
      </pc:sldChg>
      <pc:sldChg chg="modSp new mod">
        <pc:chgData name="John Glazebrook" userId="0cee8e84-5584-4a59-8cd1-43182ebc90a0" providerId="ADAL" clId="{EEC431A9-DCE7-4CC1-951D-EF6621B67540}" dt="2021-09-04T12:09:10.721" v="167" actId="20577"/>
        <pc:sldMkLst>
          <pc:docMk/>
          <pc:sldMk cId="1363334999" sldId="282"/>
        </pc:sldMkLst>
        <pc:spChg chg="mod">
          <ac:chgData name="John Glazebrook" userId="0cee8e84-5584-4a59-8cd1-43182ebc90a0" providerId="ADAL" clId="{EEC431A9-DCE7-4CC1-951D-EF6621B67540}" dt="2021-09-04T12:09:10.721" v="167" actId="20577"/>
          <ac:spMkLst>
            <pc:docMk/>
            <pc:sldMk cId="1363334999" sldId="282"/>
            <ac:spMk id="2" creationId="{71E7ACD8-2BAF-4EC2-9CFC-234666AB02C8}"/>
          </ac:spMkLst>
        </pc:spChg>
        <pc:spChg chg="mod">
          <ac:chgData name="John Glazebrook" userId="0cee8e84-5584-4a59-8cd1-43182ebc90a0" providerId="ADAL" clId="{EEC431A9-DCE7-4CC1-951D-EF6621B67540}" dt="2021-09-04T12:09:06.591" v="162" actId="403"/>
          <ac:spMkLst>
            <pc:docMk/>
            <pc:sldMk cId="1363334999" sldId="282"/>
            <ac:spMk id="3" creationId="{6FEBD98A-76EE-40FC-B18E-02AC57276B65}"/>
          </ac:spMkLst>
        </pc:spChg>
      </pc:sldChg>
      <pc:sldChg chg="addSp modSp new mod">
        <pc:chgData name="John Glazebrook" userId="0cee8e84-5584-4a59-8cd1-43182ebc90a0" providerId="ADAL" clId="{EEC431A9-DCE7-4CC1-951D-EF6621B67540}" dt="2021-09-04T12:17:13.555" v="172" actId="1076"/>
        <pc:sldMkLst>
          <pc:docMk/>
          <pc:sldMk cId="2196570130" sldId="283"/>
        </pc:sldMkLst>
        <pc:picChg chg="add mod">
          <ac:chgData name="John Glazebrook" userId="0cee8e84-5584-4a59-8cd1-43182ebc90a0" providerId="ADAL" clId="{EEC431A9-DCE7-4CC1-951D-EF6621B67540}" dt="2021-09-04T12:17:13.555" v="172" actId="1076"/>
          <ac:picMkLst>
            <pc:docMk/>
            <pc:sldMk cId="2196570130" sldId="283"/>
            <ac:picMk id="3" creationId="{E7824E5B-F850-483A-AEB0-32A37ED2A176}"/>
          </ac:picMkLst>
        </pc:picChg>
      </pc:sldChg>
      <pc:sldChg chg="new del">
        <pc:chgData name="John Glazebrook" userId="0cee8e84-5584-4a59-8cd1-43182ebc90a0" providerId="ADAL" clId="{EEC431A9-DCE7-4CC1-951D-EF6621B67540}" dt="2021-09-04T12:54:48.302" v="254" actId="47"/>
        <pc:sldMkLst>
          <pc:docMk/>
          <pc:sldMk cId="602279230" sldId="284"/>
        </pc:sldMkLst>
      </pc:sldChg>
      <pc:sldChg chg="addSp modSp new mod">
        <pc:chgData name="John Glazebrook" userId="0cee8e84-5584-4a59-8cd1-43182ebc90a0" providerId="ADAL" clId="{EEC431A9-DCE7-4CC1-951D-EF6621B67540}" dt="2021-09-04T12:53:40.325" v="253" actId="1076"/>
        <pc:sldMkLst>
          <pc:docMk/>
          <pc:sldMk cId="744932390" sldId="285"/>
        </pc:sldMkLst>
        <pc:spChg chg="mod">
          <ac:chgData name="John Glazebrook" userId="0cee8e84-5584-4a59-8cd1-43182ebc90a0" providerId="ADAL" clId="{EEC431A9-DCE7-4CC1-951D-EF6621B67540}" dt="2021-09-04T12:53:11.232" v="205" actId="20577"/>
          <ac:spMkLst>
            <pc:docMk/>
            <pc:sldMk cId="744932390" sldId="285"/>
            <ac:spMk id="2" creationId="{E1DAEB0A-75AE-4346-B159-6D7B9862760A}"/>
          </ac:spMkLst>
        </pc:spChg>
        <pc:spChg chg="mod">
          <ac:chgData name="John Glazebrook" userId="0cee8e84-5584-4a59-8cd1-43182ebc90a0" providerId="ADAL" clId="{EEC431A9-DCE7-4CC1-951D-EF6621B67540}" dt="2021-09-04T12:53:27.268" v="251" actId="242"/>
          <ac:spMkLst>
            <pc:docMk/>
            <pc:sldMk cId="744932390" sldId="285"/>
            <ac:spMk id="3" creationId="{1E9FEAB7-E73C-4D18-A71C-E2F0241F935F}"/>
          </ac:spMkLst>
        </pc:spChg>
        <pc:picChg chg="add mod">
          <ac:chgData name="John Glazebrook" userId="0cee8e84-5584-4a59-8cd1-43182ebc90a0" providerId="ADAL" clId="{EEC431A9-DCE7-4CC1-951D-EF6621B67540}" dt="2021-09-04T12:53:40.325" v="253" actId="1076"/>
          <ac:picMkLst>
            <pc:docMk/>
            <pc:sldMk cId="744932390" sldId="285"/>
            <ac:picMk id="4" creationId="{401FC135-A37C-40EE-B290-24B1990EAD3F}"/>
          </ac:picMkLst>
        </pc:picChg>
      </pc:sldChg>
      <pc:sldChg chg="modSp new mod">
        <pc:chgData name="John Glazebrook" userId="0cee8e84-5584-4a59-8cd1-43182ebc90a0" providerId="ADAL" clId="{EEC431A9-DCE7-4CC1-951D-EF6621B67540}" dt="2021-09-04T13:52:22.571" v="455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EEC431A9-DCE7-4CC1-951D-EF6621B67540}" dt="2021-09-04T13:52:12.919" v="451" actId="20577"/>
          <ac:spMkLst>
            <pc:docMk/>
            <pc:sldMk cId="3944177483" sldId="286"/>
            <ac:spMk id="2" creationId="{C9440B80-38DD-4F1D-BCBB-C11EE5DEE86C}"/>
          </ac:spMkLst>
        </pc:spChg>
        <pc:spChg chg="mod">
          <ac:chgData name="John Glazebrook" userId="0cee8e84-5584-4a59-8cd1-43182ebc90a0" providerId="ADAL" clId="{EEC431A9-DCE7-4CC1-951D-EF6621B67540}" dt="2021-09-04T13:52:22.571" v="455" actId="20577"/>
          <ac:spMkLst>
            <pc:docMk/>
            <pc:sldMk cId="3944177483" sldId="286"/>
            <ac:spMk id="3" creationId="{98307F26-DB14-424E-B924-BCD05C6B6AD5}"/>
          </ac:spMkLst>
        </pc:spChg>
      </pc:sldChg>
    </pc:docChg>
  </pc:docChgLst>
  <pc:docChgLst>
    <pc:chgData name="John Glazebrook" userId="0cee8e84-5584-4a59-8cd1-43182ebc90a0" providerId="ADAL" clId="{23590EE9-D297-4444-B893-AD99CE0FC2FD}"/>
    <pc:docChg chg="undo custSel addSld delSld modSld">
      <pc:chgData name="John Glazebrook" userId="0cee8e84-5584-4a59-8cd1-43182ebc90a0" providerId="ADAL" clId="{23590EE9-D297-4444-B893-AD99CE0FC2FD}" dt="2021-09-05T19:23:52.218" v="277" actId="20577"/>
      <pc:docMkLst>
        <pc:docMk/>
      </pc:docMkLst>
      <pc:sldChg chg="del">
        <pc:chgData name="John Glazebrook" userId="0cee8e84-5584-4a59-8cd1-43182ebc90a0" providerId="ADAL" clId="{23590EE9-D297-4444-B893-AD99CE0FC2FD}" dt="2021-09-05T18:57:07.508" v="0" actId="47"/>
        <pc:sldMkLst>
          <pc:docMk/>
          <pc:sldMk cId="3944177483" sldId="286"/>
        </pc:sldMkLst>
      </pc:sldChg>
      <pc:sldChg chg="modSp mod">
        <pc:chgData name="John Glazebrook" userId="0cee8e84-5584-4a59-8cd1-43182ebc90a0" providerId="ADAL" clId="{23590EE9-D297-4444-B893-AD99CE0FC2FD}" dt="2021-09-05T18:57:15.143" v="8" actId="20577"/>
        <pc:sldMkLst>
          <pc:docMk/>
          <pc:sldMk cId="2427833446" sldId="287"/>
        </pc:sldMkLst>
        <pc:spChg chg="mod">
          <ac:chgData name="John Glazebrook" userId="0cee8e84-5584-4a59-8cd1-43182ebc90a0" providerId="ADAL" clId="{23590EE9-D297-4444-B893-AD99CE0FC2FD}" dt="2021-09-05T18:57:15.143" v="8" actId="20577"/>
          <ac:spMkLst>
            <pc:docMk/>
            <pc:sldMk cId="2427833446" sldId="287"/>
            <ac:spMk id="2" creationId="{5ACF08E3-EECE-42BB-B42B-C4E49B963842}"/>
          </ac:spMkLst>
        </pc:spChg>
      </pc:sldChg>
      <pc:sldChg chg="modSp new mod">
        <pc:chgData name="John Glazebrook" userId="0cee8e84-5584-4a59-8cd1-43182ebc90a0" providerId="ADAL" clId="{23590EE9-D297-4444-B893-AD99CE0FC2FD}" dt="2021-09-05T18:59:31.927" v="82" actId="20577"/>
        <pc:sldMkLst>
          <pc:docMk/>
          <pc:sldMk cId="2342095240" sldId="291"/>
        </pc:sldMkLst>
        <pc:spChg chg="mod">
          <ac:chgData name="John Glazebrook" userId="0cee8e84-5584-4a59-8cd1-43182ebc90a0" providerId="ADAL" clId="{23590EE9-D297-4444-B893-AD99CE0FC2FD}" dt="2021-09-05T18:57:34.671" v="25" actId="20577"/>
          <ac:spMkLst>
            <pc:docMk/>
            <pc:sldMk cId="2342095240" sldId="291"/>
            <ac:spMk id="2" creationId="{041A9E45-7313-4DE7-A028-CBD06B7007C8}"/>
          </ac:spMkLst>
        </pc:spChg>
        <pc:spChg chg="mod">
          <ac:chgData name="John Glazebrook" userId="0cee8e84-5584-4a59-8cd1-43182ebc90a0" providerId="ADAL" clId="{23590EE9-D297-4444-B893-AD99CE0FC2FD}" dt="2021-09-05T18:59:31.927" v="82" actId="20577"/>
          <ac:spMkLst>
            <pc:docMk/>
            <pc:sldMk cId="2342095240" sldId="291"/>
            <ac:spMk id="3" creationId="{3A09ACDE-32E3-473F-ADA7-5399B359B028}"/>
          </ac:spMkLst>
        </pc:spChg>
      </pc:sldChg>
      <pc:sldChg chg="addSp delSp modSp new mod">
        <pc:chgData name="John Glazebrook" userId="0cee8e84-5584-4a59-8cd1-43182ebc90a0" providerId="ADAL" clId="{23590EE9-D297-4444-B893-AD99CE0FC2FD}" dt="2021-09-05T19:04:47.696" v="98" actId="166"/>
        <pc:sldMkLst>
          <pc:docMk/>
          <pc:sldMk cId="1974944227" sldId="292"/>
        </pc:sldMkLst>
        <pc:picChg chg="add mod ord">
          <ac:chgData name="John Glazebrook" userId="0cee8e84-5584-4a59-8cd1-43182ebc90a0" providerId="ADAL" clId="{23590EE9-D297-4444-B893-AD99CE0FC2FD}" dt="2021-09-05T19:04:47.696" v="98" actId="166"/>
          <ac:picMkLst>
            <pc:docMk/>
            <pc:sldMk cId="1974944227" sldId="292"/>
            <ac:picMk id="3" creationId="{4384890D-FC9A-41B9-A52D-E3144F726B23}"/>
          </ac:picMkLst>
        </pc:picChg>
        <pc:picChg chg="add del mod ord">
          <ac:chgData name="John Glazebrook" userId="0cee8e84-5584-4a59-8cd1-43182ebc90a0" providerId="ADAL" clId="{23590EE9-D297-4444-B893-AD99CE0FC2FD}" dt="2021-09-05T19:04:32.819" v="94" actId="478"/>
          <ac:picMkLst>
            <pc:docMk/>
            <pc:sldMk cId="1974944227" sldId="292"/>
            <ac:picMk id="5" creationId="{DFDCC19A-14D9-448D-BEE8-CBD0A0ACAB27}"/>
          </ac:picMkLst>
        </pc:picChg>
        <pc:picChg chg="add mod">
          <ac:chgData name="John Glazebrook" userId="0cee8e84-5584-4a59-8cd1-43182ebc90a0" providerId="ADAL" clId="{23590EE9-D297-4444-B893-AD99CE0FC2FD}" dt="2021-09-05T19:04:40.433" v="97" actId="14100"/>
          <ac:picMkLst>
            <pc:docMk/>
            <pc:sldMk cId="1974944227" sldId="292"/>
            <ac:picMk id="7" creationId="{614237EB-FEEC-4808-89CD-1CC0F6420FE8}"/>
          </ac:picMkLst>
        </pc:picChg>
      </pc:sldChg>
      <pc:sldChg chg="del">
        <pc:chgData name="John Glazebrook" userId="0cee8e84-5584-4a59-8cd1-43182ebc90a0" providerId="ADAL" clId="{23590EE9-D297-4444-B893-AD99CE0FC2FD}" dt="2021-09-05T18:57:24.592" v="9" actId="47"/>
        <pc:sldMkLst>
          <pc:docMk/>
          <pc:sldMk cId="3271036162" sldId="292"/>
        </pc:sldMkLst>
      </pc:sldChg>
      <pc:sldChg chg="addSp delSp modSp add mod">
        <pc:chgData name="John Glazebrook" userId="0cee8e84-5584-4a59-8cd1-43182ebc90a0" providerId="ADAL" clId="{23590EE9-D297-4444-B893-AD99CE0FC2FD}" dt="2021-09-05T19:07:50.641" v="179" actId="20577"/>
        <pc:sldMkLst>
          <pc:docMk/>
          <pc:sldMk cId="2496463444" sldId="293"/>
        </pc:sldMkLst>
        <pc:spChg chg="add del mod">
          <ac:chgData name="John Glazebrook" userId="0cee8e84-5584-4a59-8cd1-43182ebc90a0" providerId="ADAL" clId="{23590EE9-D297-4444-B893-AD99CE0FC2FD}" dt="2021-09-05T19:06:33.387" v="119" actId="478"/>
          <ac:spMkLst>
            <pc:docMk/>
            <pc:sldMk cId="2496463444" sldId="293"/>
            <ac:spMk id="5" creationId="{66DCD4A0-8713-4CB2-83EB-D447EB332CC3}"/>
          </ac:spMkLst>
        </pc:spChg>
        <pc:spChg chg="add mod">
          <ac:chgData name="John Glazebrook" userId="0cee8e84-5584-4a59-8cd1-43182ebc90a0" providerId="ADAL" clId="{23590EE9-D297-4444-B893-AD99CE0FC2FD}" dt="2021-09-05T19:07:50.641" v="179" actId="20577"/>
          <ac:spMkLst>
            <pc:docMk/>
            <pc:sldMk cId="2496463444" sldId="293"/>
            <ac:spMk id="9" creationId="{8C0D42BA-6FF3-4594-AB3B-9E9CD789C1CB}"/>
          </ac:spMkLst>
        </pc:spChg>
        <pc:picChg chg="mod ord modCrop">
          <ac:chgData name="John Glazebrook" userId="0cee8e84-5584-4a59-8cd1-43182ebc90a0" providerId="ADAL" clId="{23590EE9-D297-4444-B893-AD99CE0FC2FD}" dt="2021-09-05T19:05:48.533" v="110" actId="732"/>
          <ac:picMkLst>
            <pc:docMk/>
            <pc:sldMk cId="2496463444" sldId="293"/>
            <ac:picMk id="3" creationId="{4384890D-FC9A-41B9-A52D-E3144F726B23}"/>
          </ac:picMkLst>
        </pc:picChg>
        <pc:picChg chg="add mod">
          <ac:chgData name="John Glazebrook" userId="0cee8e84-5584-4a59-8cd1-43182ebc90a0" providerId="ADAL" clId="{23590EE9-D297-4444-B893-AD99CE0FC2FD}" dt="2021-09-05T19:05:24.649" v="105" actId="14100"/>
          <ac:picMkLst>
            <pc:docMk/>
            <pc:sldMk cId="2496463444" sldId="293"/>
            <ac:picMk id="4" creationId="{3E413222-2595-4697-9F8F-0D0E41FD57EE}"/>
          </ac:picMkLst>
        </pc:picChg>
        <pc:picChg chg="mod">
          <ac:chgData name="John Glazebrook" userId="0cee8e84-5584-4a59-8cd1-43182ebc90a0" providerId="ADAL" clId="{23590EE9-D297-4444-B893-AD99CE0FC2FD}" dt="2021-09-05T19:06:47.226" v="121" actId="1076"/>
          <ac:picMkLst>
            <pc:docMk/>
            <pc:sldMk cId="2496463444" sldId="293"/>
            <ac:picMk id="7" creationId="{614237EB-FEEC-4808-89CD-1CC0F6420FE8}"/>
          </ac:picMkLst>
        </pc:picChg>
        <pc:picChg chg="add del">
          <ac:chgData name="John Glazebrook" userId="0cee8e84-5584-4a59-8cd1-43182ebc90a0" providerId="ADAL" clId="{23590EE9-D297-4444-B893-AD99CE0FC2FD}" dt="2021-09-05T19:06:17.121" v="117" actId="22"/>
          <ac:picMkLst>
            <pc:docMk/>
            <pc:sldMk cId="2496463444" sldId="293"/>
            <ac:picMk id="8" creationId="{70011381-6790-4F30-9F33-F10FB0ECE3C0}"/>
          </ac:picMkLst>
        </pc:picChg>
      </pc:sldChg>
      <pc:sldChg chg="modSp add mod">
        <pc:chgData name="John Glazebrook" userId="0cee8e84-5584-4a59-8cd1-43182ebc90a0" providerId="ADAL" clId="{23590EE9-D297-4444-B893-AD99CE0FC2FD}" dt="2021-09-05T19:23:52.218" v="277" actId="20577"/>
        <pc:sldMkLst>
          <pc:docMk/>
          <pc:sldMk cId="1417598114" sldId="294"/>
        </pc:sldMkLst>
        <pc:spChg chg="mod">
          <ac:chgData name="John Glazebrook" userId="0cee8e84-5584-4a59-8cd1-43182ebc90a0" providerId="ADAL" clId="{23590EE9-D297-4444-B893-AD99CE0FC2FD}" dt="2021-09-05T19:23:52.218" v="277" actId="20577"/>
          <ac:spMkLst>
            <pc:docMk/>
            <pc:sldMk cId="1417598114" sldId="294"/>
            <ac:spMk id="9" creationId="{8C0D42BA-6FF3-4594-AB3B-9E9CD789C1CB}"/>
          </ac:spMkLst>
        </pc:spChg>
        <pc:picChg chg="mod">
          <ac:chgData name="John Glazebrook" userId="0cee8e84-5584-4a59-8cd1-43182ebc90a0" providerId="ADAL" clId="{23590EE9-D297-4444-B893-AD99CE0FC2FD}" dt="2021-09-05T19:08:40.338" v="188" actId="14100"/>
          <ac:picMkLst>
            <pc:docMk/>
            <pc:sldMk cId="1417598114" sldId="294"/>
            <ac:picMk id="3" creationId="{4384890D-FC9A-41B9-A52D-E3144F726B23}"/>
          </ac:picMkLst>
        </pc:picChg>
        <pc:picChg chg="mod">
          <ac:chgData name="John Glazebrook" userId="0cee8e84-5584-4a59-8cd1-43182ebc90a0" providerId="ADAL" clId="{23590EE9-D297-4444-B893-AD99CE0FC2FD}" dt="2021-09-05T19:08:46.058" v="189" actId="1076"/>
          <ac:picMkLst>
            <pc:docMk/>
            <pc:sldMk cId="1417598114" sldId="294"/>
            <ac:picMk id="4" creationId="{3E413222-2595-4697-9F8F-0D0E41FD57EE}"/>
          </ac:picMkLst>
        </pc:picChg>
        <pc:picChg chg="mod ord">
          <ac:chgData name="John Glazebrook" userId="0cee8e84-5584-4a59-8cd1-43182ebc90a0" providerId="ADAL" clId="{23590EE9-D297-4444-B893-AD99CE0FC2FD}" dt="2021-09-05T19:08:37.193" v="187" actId="166"/>
          <ac:picMkLst>
            <pc:docMk/>
            <pc:sldMk cId="1417598114" sldId="294"/>
            <ac:picMk id="7" creationId="{614237EB-FEEC-4808-89CD-1CC0F6420FE8}"/>
          </ac:picMkLst>
        </pc:picChg>
      </pc:sldChg>
    </pc:docChg>
  </pc:docChgLst>
  <pc:docChgLst>
    <pc:chgData name="John Glazebrook" userId="0cee8e84-5584-4a59-8cd1-43182ebc90a0" providerId="ADAL" clId="{DB8E7DAE-C844-4CB1-B94B-A5BABFC790DB}"/>
    <pc:docChg chg="custSel addSld delSld modSld">
      <pc:chgData name="John Glazebrook" userId="0cee8e84-5584-4a59-8cd1-43182ebc90a0" providerId="ADAL" clId="{DB8E7DAE-C844-4CB1-B94B-A5BABFC790DB}" dt="2021-09-04T11:52:58.968" v="251" actId="27636"/>
      <pc:docMkLst>
        <pc:docMk/>
      </pc:docMkLst>
      <pc:sldChg chg="del">
        <pc:chgData name="John Glazebrook" userId="0cee8e84-5584-4a59-8cd1-43182ebc90a0" providerId="ADAL" clId="{DB8E7DAE-C844-4CB1-B94B-A5BABFC790DB}" dt="2021-09-04T11:21:54.521" v="2" actId="47"/>
        <pc:sldMkLst>
          <pc:docMk/>
          <pc:sldMk cId="693386129" sldId="261"/>
        </pc:sldMkLst>
      </pc:sldChg>
      <pc:sldChg chg="del">
        <pc:chgData name="John Glazebrook" userId="0cee8e84-5584-4a59-8cd1-43182ebc90a0" providerId="ADAL" clId="{DB8E7DAE-C844-4CB1-B94B-A5BABFC790DB}" dt="2021-09-04T11:21:55.835" v="3" actId="47"/>
        <pc:sldMkLst>
          <pc:docMk/>
          <pc:sldMk cId="2970496841" sldId="262"/>
        </pc:sldMkLst>
      </pc:sldChg>
      <pc:sldChg chg="del">
        <pc:chgData name="John Glazebrook" userId="0cee8e84-5584-4a59-8cd1-43182ebc90a0" providerId="ADAL" clId="{DB8E7DAE-C844-4CB1-B94B-A5BABFC790DB}" dt="2021-09-04T11:21:56.959" v="4" actId="47"/>
        <pc:sldMkLst>
          <pc:docMk/>
          <pc:sldMk cId="451607849" sldId="264"/>
        </pc:sldMkLst>
      </pc:sldChg>
      <pc:sldChg chg="del">
        <pc:chgData name="John Glazebrook" userId="0cee8e84-5584-4a59-8cd1-43182ebc90a0" providerId="ADAL" clId="{DB8E7DAE-C844-4CB1-B94B-A5BABFC790DB}" dt="2021-09-04T11:21:58.326" v="5" actId="47"/>
        <pc:sldMkLst>
          <pc:docMk/>
          <pc:sldMk cId="235462860" sldId="265"/>
        </pc:sldMkLst>
      </pc:sldChg>
      <pc:sldChg chg="addSp delSp modSp mod">
        <pc:chgData name="John Glazebrook" userId="0cee8e84-5584-4a59-8cd1-43182ebc90a0" providerId="ADAL" clId="{DB8E7DAE-C844-4CB1-B94B-A5BABFC790DB}" dt="2021-09-04T11:22:22.071" v="10" actId="1076"/>
        <pc:sldMkLst>
          <pc:docMk/>
          <pc:sldMk cId="1332074596" sldId="266"/>
        </pc:sldMkLst>
        <pc:spChg chg="mod">
          <ac:chgData name="John Glazebrook" userId="0cee8e84-5584-4a59-8cd1-43182ebc90a0" providerId="ADAL" clId="{DB8E7DAE-C844-4CB1-B94B-A5BABFC790DB}" dt="2021-09-04T11:22:11.096" v="8" actId="6549"/>
          <ac:spMkLst>
            <pc:docMk/>
            <pc:sldMk cId="1332074596" sldId="266"/>
            <ac:spMk id="2" creationId="{00000000-0000-0000-0000-000000000000}"/>
          </ac:spMkLst>
        </pc:spChg>
        <pc:spChg chg="del">
          <ac:chgData name="John Glazebrook" userId="0cee8e84-5584-4a59-8cd1-43182ebc90a0" providerId="ADAL" clId="{DB8E7DAE-C844-4CB1-B94B-A5BABFC790DB}" dt="2021-09-04T11:22:06.970" v="7" actId="478"/>
          <ac:spMkLst>
            <pc:docMk/>
            <pc:sldMk cId="1332074596" sldId="266"/>
            <ac:spMk id="3" creationId="{1896B790-3B9F-46D5-B29A-3F2ACE0C58C5}"/>
          </ac:spMkLst>
        </pc:spChg>
        <pc:spChg chg="add mod">
          <ac:chgData name="John Glazebrook" userId="0cee8e84-5584-4a59-8cd1-43182ebc90a0" providerId="ADAL" clId="{DB8E7DAE-C844-4CB1-B94B-A5BABFC790DB}" dt="2021-09-04T11:22:22.071" v="10" actId="1076"/>
          <ac:spMkLst>
            <pc:docMk/>
            <pc:sldMk cId="1332074596" sldId="266"/>
            <ac:spMk id="6" creationId="{9D4F8F3C-F57A-48DF-9AB7-C6E4A777553E}"/>
          </ac:spMkLst>
        </pc:spChg>
        <pc:spChg chg="del">
          <ac:chgData name="John Glazebrook" userId="0cee8e84-5584-4a59-8cd1-43182ebc90a0" providerId="ADAL" clId="{DB8E7DAE-C844-4CB1-B94B-A5BABFC790DB}" dt="2021-09-04T11:22:03.863" v="6" actId="478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1:41.201" v="0" actId="47"/>
        <pc:sldMkLst>
          <pc:docMk/>
          <pc:sldMk cId="1402357371" sldId="269"/>
        </pc:sldMkLst>
      </pc:sldChg>
      <pc:sldChg chg="del">
        <pc:chgData name="John Glazebrook" userId="0cee8e84-5584-4a59-8cd1-43182ebc90a0" providerId="ADAL" clId="{DB8E7DAE-C844-4CB1-B94B-A5BABFC790DB}" dt="2021-09-04T11:21:41.755" v="1" actId="47"/>
        <pc:sldMkLst>
          <pc:docMk/>
          <pc:sldMk cId="269735414" sldId="270"/>
        </pc:sldMkLst>
      </pc:sldChg>
      <pc:sldChg chg="modSp mod">
        <pc:chgData name="John Glazebrook" userId="0cee8e84-5584-4a59-8cd1-43182ebc90a0" providerId="ADAL" clId="{DB8E7DAE-C844-4CB1-B94B-A5BABFC790DB}" dt="2021-09-04T11:35:24.838" v="69" actId="20577"/>
        <pc:sldMkLst>
          <pc:docMk/>
          <pc:sldMk cId="1364527480" sldId="272"/>
        </pc:sldMkLst>
        <pc:spChg chg="mod">
          <ac:chgData name="John Glazebrook" userId="0cee8e84-5584-4a59-8cd1-43182ebc90a0" providerId="ADAL" clId="{DB8E7DAE-C844-4CB1-B94B-A5BABFC790DB}" dt="2021-09-04T11:35:24.838" v="69" actId="20577"/>
          <ac:spMkLst>
            <pc:docMk/>
            <pc:sldMk cId="1364527480" sldId="272"/>
            <ac:spMk id="2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2:35.796" v="11" actId="47"/>
        <pc:sldMkLst>
          <pc:docMk/>
          <pc:sldMk cId="2024355768" sldId="274"/>
        </pc:sldMkLst>
      </pc:sldChg>
      <pc:sldChg chg="del">
        <pc:chgData name="John Glazebrook" userId="0cee8e84-5584-4a59-8cd1-43182ebc90a0" providerId="ADAL" clId="{DB8E7DAE-C844-4CB1-B94B-A5BABFC790DB}" dt="2021-09-04T11:22:37.431" v="12" actId="47"/>
        <pc:sldMkLst>
          <pc:docMk/>
          <pc:sldMk cId="964923892" sldId="275"/>
        </pc:sldMkLst>
      </pc:sldChg>
      <pc:sldChg chg="addSp delSp modSp new mod">
        <pc:chgData name="John Glazebrook" userId="0cee8e84-5584-4a59-8cd1-43182ebc90a0" providerId="ADAL" clId="{DB8E7DAE-C844-4CB1-B94B-A5BABFC790DB}" dt="2021-09-04T11:35:07.568" v="60" actId="14100"/>
        <pc:sldMkLst>
          <pc:docMk/>
          <pc:sldMk cId="2922131240" sldId="277"/>
        </pc:sldMkLst>
        <pc:spChg chg="mod">
          <ac:chgData name="John Glazebrook" userId="0cee8e84-5584-4a59-8cd1-43182ebc90a0" providerId="ADAL" clId="{DB8E7DAE-C844-4CB1-B94B-A5BABFC790DB}" dt="2021-09-04T11:22:49.025" v="23" actId="20577"/>
          <ac:spMkLst>
            <pc:docMk/>
            <pc:sldMk cId="2922131240" sldId="277"/>
            <ac:spMk id="2" creationId="{FFCED498-016A-4D83-BEB2-398D667D5D7C}"/>
          </ac:spMkLst>
        </pc:spChg>
        <pc:spChg chg="del">
          <ac:chgData name="John Glazebrook" userId="0cee8e84-5584-4a59-8cd1-43182ebc90a0" providerId="ADAL" clId="{DB8E7DAE-C844-4CB1-B94B-A5BABFC790DB}" dt="2021-09-04T11:26:54.442" v="24" actId="478"/>
          <ac:spMkLst>
            <pc:docMk/>
            <pc:sldMk cId="2922131240" sldId="277"/>
            <ac:spMk id="3" creationId="{FC4F5C79-79F5-483B-8AF5-7B860479BB70}"/>
          </ac:spMkLst>
        </pc:spChg>
        <pc:picChg chg="add mod">
          <ac:chgData name="John Glazebrook" userId="0cee8e84-5584-4a59-8cd1-43182ebc90a0" providerId="ADAL" clId="{DB8E7DAE-C844-4CB1-B94B-A5BABFC790DB}" dt="2021-09-04T11:27:01.185" v="28" actId="1076"/>
          <ac:picMkLst>
            <pc:docMk/>
            <pc:sldMk cId="2922131240" sldId="277"/>
            <ac:picMk id="5" creationId="{DA07EBC7-857D-4F62-9814-05579EC40CBD}"/>
          </ac:picMkLst>
        </pc:picChg>
        <pc:picChg chg="add mod">
          <ac:chgData name="John Glazebrook" userId="0cee8e84-5584-4a59-8cd1-43182ebc90a0" providerId="ADAL" clId="{DB8E7DAE-C844-4CB1-B94B-A5BABFC790DB}" dt="2021-09-04T11:35:07.568" v="60" actId="14100"/>
          <ac:picMkLst>
            <pc:docMk/>
            <pc:sldMk cId="2922131240" sldId="277"/>
            <ac:picMk id="7" creationId="{3118278D-5051-42B1-ADF0-8106DDF0BE26}"/>
          </ac:picMkLst>
        </pc:picChg>
        <pc:picChg chg="add mod">
          <ac:chgData name="John Glazebrook" userId="0cee8e84-5584-4a59-8cd1-43182ebc90a0" providerId="ADAL" clId="{DB8E7DAE-C844-4CB1-B94B-A5BABFC790DB}" dt="2021-09-04T11:35:04.648" v="59" actId="1076"/>
          <ac:picMkLst>
            <pc:docMk/>
            <pc:sldMk cId="2922131240" sldId="277"/>
            <ac:picMk id="9" creationId="{C147DAAF-CDE7-41FF-AE10-9F32660EA4F9}"/>
          </ac:picMkLst>
        </pc:picChg>
      </pc:sldChg>
      <pc:sldChg chg="addSp delSp modSp add del mod">
        <pc:chgData name="John Glazebrook" userId="0cee8e84-5584-4a59-8cd1-43182ebc90a0" providerId="ADAL" clId="{DB8E7DAE-C844-4CB1-B94B-A5BABFC790DB}" dt="2021-09-04T11:28:23.966" v="35" actId="47"/>
        <pc:sldMkLst>
          <pc:docMk/>
          <pc:sldMk cId="1157017985" sldId="278"/>
        </pc:sldMkLst>
        <pc:picChg chg="add del mod">
          <ac:chgData name="John Glazebrook" userId="0cee8e84-5584-4a59-8cd1-43182ebc90a0" providerId="ADAL" clId="{DB8E7DAE-C844-4CB1-B94B-A5BABFC790DB}" dt="2021-09-04T11:28:21.712" v="34" actId="478"/>
          <ac:picMkLst>
            <pc:docMk/>
            <pc:sldMk cId="1157017985" sldId="278"/>
            <ac:picMk id="4" creationId="{99E18F1C-2692-493A-8A16-3B53115E10D2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51:47.711" v="73" actId="1076"/>
        <pc:sldMkLst>
          <pc:docMk/>
          <pc:sldMk cId="2182472833" sldId="278"/>
        </pc:sldMkLst>
        <pc:picChg chg="add mod">
          <ac:chgData name="John Glazebrook" userId="0cee8e84-5584-4a59-8cd1-43182ebc90a0" providerId="ADAL" clId="{DB8E7DAE-C844-4CB1-B94B-A5BABFC790DB}" dt="2021-09-04T11:32:56.208" v="40" actId="1076"/>
          <ac:picMkLst>
            <pc:docMk/>
            <pc:sldMk cId="2182472833" sldId="278"/>
            <ac:picMk id="3" creationId="{AE78BF2C-AA82-4879-9F4F-D150F9FA73E3}"/>
          </ac:picMkLst>
        </pc:picChg>
        <pc:picChg chg="add mod">
          <ac:chgData name="John Glazebrook" userId="0cee8e84-5584-4a59-8cd1-43182ebc90a0" providerId="ADAL" clId="{DB8E7DAE-C844-4CB1-B94B-A5BABFC790DB}" dt="2021-09-04T11:51:47.711" v="73" actId="1076"/>
          <ac:picMkLst>
            <pc:docMk/>
            <pc:sldMk cId="2182472833" sldId="278"/>
            <ac:picMk id="5" creationId="{24BA265F-4A24-4372-A470-50DEEB4D6F87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33:55.773" v="52" actId="1076"/>
        <pc:sldMkLst>
          <pc:docMk/>
          <pc:sldMk cId="309952030" sldId="279"/>
        </pc:sldMkLst>
        <pc:picChg chg="add mod modCrop">
          <ac:chgData name="John Glazebrook" userId="0cee8e84-5584-4a59-8cd1-43182ebc90a0" providerId="ADAL" clId="{DB8E7DAE-C844-4CB1-B94B-A5BABFC790DB}" dt="2021-09-04T11:33:26.674" v="48" actId="1076"/>
          <ac:picMkLst>
            <pc:docMk/>
            <pc:sldMk cId="309952030" sldId="279"/>
            <ac:picMk id="3" creationId="{EB3EB056-5DBF-4CCC-9A0A-9A0A4537C2FF}"/>
          </ac:picMkLst>
        </pc:picChg>
        <pc:picChg chg="add mod">
          <ac:chgData name="John Glazebrook" userId="0cee8e84-5584-4a59-8cd1-43182ebc90a0" providerId="ADAL" clId="{DB8E7DAE-C844-4CB1-B94B-A5BABFC790DB}" dt="2021-09-04T11:33:55.773" v="52" actId="1076"/>
          <ac:picMkLst>
            <pc:docMk/>
            <pc:sldMk cId="309952030" sldId="279"/>
            <ac:picMk id="5" creationId="{88FA6939-AB37-4B07-BE12-5FB1319C0194}"/>
          </ac:picMkLst>
        </pc:picChg>
      </pc:sldChg>
      <pc:sldChg chg="modSp new mod">
        <pc:chgData name="John Glazebrook" userId="0cee8e84-5584-4a59-8cd1-43182ebc90a0" providerId="ADAL" clId="{DB8E7DAE-C844-4CB1-B94B-A5BABFC790DB}" dt="2021-09-04T11:52:58.968" v="251" actId="27636"/>
        <pc:sldMkLst>
          <pc:docMk/>
          <pc:sldMk cId="3161089793" sldId="280"/>
        </pc:sldMkLst>
        <pc:spChg chg="mod">
          <ac:chgData name="John Glazebrook" userId="0cee8e84-5584-4a59-8cd1-43182ebc90a0" providerId="ADAL" clId="{DB8E7DAE-C844-4CB1-B94B-A5BABFC790DB}" dt="2021-09-04T11:52:11.594" v="119" actId="20577"/>
          <ac:spMkLst>
            <pc:docMk/>
            <pc:sldMk cId="3161089793" sldId="280"/>
            <ac:spMk id="2" creationId="{A9914A31-3F40-4A0B-B56E-1FBDC465AF3B}"/>
          </ac:spMkLst>
        </pc:spChg>
        <pc:spChg chg="mod">
          <ac:chgData name="John Glazebrook" userId="0cee8e84-5584-4a59-8cd1-43182ebc90a0" providerId="ADAL" clId="{DB8E7DAE-C844-4CB1-B94B-A5BABFC790DB}" dt="2021-09-04T11:52:58.968" v="251" actId="27636"/>
          <ac:spMkLst>
            <pc:docMk/>
            <pc:sldMk cId="3161089793" sldId="280"/>
            <ac:spMk id="3" creationId="{225D21EB-1ABA-4B83-853A-F346DC0BF596}"/>
          </ac:spMkLst>
        </pc:spChg>
      </pc:sldChg>
    </pc:docChg>
  </pc:docChgLst>
  <pc:docChgLst>
    <pc:chgData name="John Glazebrook" userId="0cee8e84-5584-4a59-8cd1-43182ebc90a0" providerId="ADAL" clId="{F536D5F5-F997-4509-9812-59738D4181D0}"/>
    <pc:docChg chg="modSld">
      <pc:chgData name="John Glazebrook" userId="0cee8e84-5584-4a59-8cd1-43182ebc90a0" providerId="ADAL" clId="{F536D5F5-F997-4509-9812-59738D4181D0}" dt="2021-11-02T11:24:45.960" v="7" actId="1076"/>
      <pc:docMkLst>
        <pc:docMk/>
      </pc:docMkLst>
      <pc:sldChg chg="modSp mod">
        <pc:chgData name="John Glazebrook" userId="0cee8e84-5584-4a59-8cd1-43182ebc90a0" providerId="ADAL" clId="{F536D5F5-F997-4509-9812-59738D4181D0}" dt="2021-11-02T11:24:45.960" v="7" actId="1076"/>
        <pc:sldMkLst>
          <pc:docMk/>
          <pc:sldMk cId="2093405597" sldId="281"/>
        </pc:sldMkLst>
        <pc:spChg chg="mod">
          <ac:chgData name="John Glazebrook" userId="0cee8e84-5584-4a59-8cd1-43182ebc90a0" providerId="ADAL" clId="{F536D5F5-F997-4509-9812-59738D4181D0}" dt="2021-11-02T11:24:45.960" v="7" actId="1076"/>
          <ac:spMkLst>
            <pc:docMk/>
            <pc:sldMk cId="2093405597" sldId="281"/>
            <ac:spMk id="9" creationId="{22F2D1C8-2784-4D2E-970E-0847D509FC06}"/>
          </ac:spMkLst>
        </pc:spChg>
      </pc:sldChg>
      <pc:sldChg chg="modSp mod">
        <pc:chgData name="John Glazebrook" userId="0cee8e84-5584-4a59-8cd1-43182ebc90a0" providerId="ADAL" clId="{F536D5F5-F997-4509-9812-59738D4181D0}" dt="2021-10-21T12:52:01.885" v="6" actId="20577"/>
        <pc:sldMkLst>
          <pc:docMk/>
          <pc:sldMk cId="1417598114" sldId="294"/>
        </pc:sldMkLst>
        <pc:spChg chg="mod">
          <ac:chgData name="John Glazebrook" userId="0cee8e84-5584-4a59-8cd1-43182ebc90a0" providerId="ADAL" clId="{F536D5F5-F997-4509-9812-59738D4181D0}" dt="2021-10-21T12:52:01.885" v="6" actId="20577"/>
          <ac:spMkLst>
            <pc:docMk/>
            <pc:sldMk cId="1417598114" sldId="294"/>
            <ac:spMk id="9" creationId="{8C0D42BA-6FF3-4594-AB3B-9E9CD789C1CB}"/>
          </ac:spMkLst>
        </pc:spChg>
      </pc:sldChg>
    </pc:docChg>
  </pc:docChgLst>
  <pc:docChgLst>
    <pc:chgData name="John Glazebrook" userId="0cee8e84-5584-4a59-8cd1-43182ebc90a0" providerId="ADAL" clId="{D2050A1F-7D8B-4726-B598-7A0B7B6139BC}"/>
    <pc:docChg chg="undo custSel addSld delSld modSld">
      <pc:chgData name="John Glazebrook" userId="0cee8e84-5584-4a59-8cd1-43182ebc90a0" providerId="ADAL" clId="{D2050A1F-7D8B-4726-B598-7A0B7B6139BC}" dt="2021-09-05T18:55:46.315" v="460" actId="1076"/>
      <pc:docMkLst>
        <pc:docMk/>
      </pc:docMkLst>
      <pc:sldChg chg="modSp mod">
        <pc:chgData name="John Glazebrook" userId="0cee8e84-5584-4a59-8cd1-43182ebc90a0" providerId="ADAL" clId="{D2050A1F-7D8B-4726-B598-7A0B7B6139BC}" dt="2021-09-05T18:45:01.076" v="4" actId="20577"/>
        <pc:sldMkLst>
          <pc:docMk/>
          <pc:sldMk cId="1332074596" sldId="266"/>
        </pc:sldMkLst>
        <pc:spChg chg="mod">
          <ac:chgData name="John Glazebrook" userId="0cee8e84-5584-4a59-8cd1-43182ebc90a0" providerId="ADAL" clId="{D2050A1F-7D8B-4726-B598-7A0B7B6139BC}" dt="2021-09-05T18:45:01.076" v="4" actId="20577"/>
          <ac:spMkLst>
            <pc:docMk/>
            <pc:sldMk cId="1332074596" sldId="266"/>
            <ac:spMk id="4" creationId="{00000000-0000-0000-0000-000000000000}"/>
          </ac:spMkLst>
        </pc:spChg>
      </pc:sldChg>
      <pc:sldChg chg="addSp delSp modSp mod">
        <pc:chgData name="John Glazebrook" userId="0cee8e84-5584-4a59-8cd1-43182ebc90a0" providerId="ADAL" clId="{D2050A1F-7D8B-4726-B598-7A0B7B6139BC}" dt="2021-09-05T18:46:33.818" v="22" actId="1076"/>
        <pc:sldMkLst>
          <pc:docMk/>
          <pc:sldMk cId="3727703956" sldId="280"/>
        </pc:sldMkLst>
        <pc:spChg chg="mod">
          <ac:chgData name="John Glazebrook" userId="0cee8e84-5584-4a59-8cd1-43182ebc90a0" providerId="ADAL" clId="{D2050A1F-7D8B-4726-B598-7A0B7B6139BC}" dt="2021-09-05T18:46:17.609" v="17" actId="27636"/>
          <ac:spMkLst>
            <pc:docMk/>
            <pc:sldMk cId="3727703956" sldId="280"/>
            <ac:spMk id="2" creationId="{5C05A106-04E9-47D1-92C6-AB4025CB0FAD}"/>
          </ac:spMkLst>
        </pc:spChg>
        <pc:spChg chg="del">
          <ac:chgData name="John Glazebrook" userId="0cee8e84-5584-4a59-8cd1-43182ebc90a0" providerId="ADAL" clId="{D2050A1F-7D8B-4726-B598-7A0B7B6139BC}" dt="2021-09-05T18:45:48.641" v="7" actId="478"/>
          <ac:spMkLst>
            <pc:docMk/>
            <pc:sldMk cId="3727703956" sldId="280"/>
            <ac:spMk id="3" creationId="{D6BF8184-5561-4F11-BBF6-007B483CC8CB}"/>
          </ac:spMkLst>
        </pc:spChg>
        <pc:spChg chg="add del mod">
          <ac:chgData name="John Glazebrook" userId="0cee8e84-5584-4a59-8cd1-43182ebc90a0" providerId="ADAL" clId="{D2050A1F-7D8B-4726-B598-7A0B7B6139BC}" dt="2021-09-05T18:45:54.789" v="9" actId="478"/>
          <ac:spMkLst>
            <pc:docMk/>
            <pc:sldMk cId="3727703956" sldId="280"/>
            <ac:spMk id="6" creationId="{1C48074B-7474-4644-BF12-97D7C9892274}"/>
          </ac:spMkLst>
        </pc:spChg>
        <pc:picChg chg="mod">
          <ac:chgData name="John Glazebrook" userId="0cee8e84-5584-4a59-8cd1-43182ebc90a0" providerId="ADAL" clId="{D2050A1F-7D8B-4726-B598-7A0B7B6139BC}" dt="2021-09-05T18:46:20.299" v="18" actId="1076"/>
          <ac:picMkLst>
            <pc:docMk/>
            <pc:sldMk cId="3727703956" sldId="280"/>
            <ac:picMk id="5" creationId="{1B43CA9A-8A11-4D46-A172-68AA5CE19627}"/>
          </ac:picMkLst>
        </pc:picChg>
        <pc:picChg chg="mod modCrop">
          <ac:chgData name="John Glazebrook" userId="0cee8e84-5584-4a59-8cd1-43182ebc90a0" providerId="ADAL" clId="{D2050A1F-7D8B-4726-B598-7A0B7B6139BC}" dt="2021-09-05T18:46:30.949" v="21" actId="1076"/>
          <ac:picMkLst>
            <pc:docMk/>
            <pc:sldMk cId="3727703956" sldId="280"/>
            <ac:picMk id="7" creationId="{C6757731-CA8A-4A6A-8A27-A8F0EC813E0C}"/>
          </ac:picMkLst>
        </pc:picChg>
        <pc:picChg chg="add mod">
          <ac:chgData name="John Glazebrook" userId="0cee8e84-5584-4a59-8cd1-43182ebc90a0" providerId="ADAL" clId="{D2050A1F-7D8B-4726-B598-7A0B7B6139BC}" dt="2021-09-05T18:46:33.818" v="22" actId="1076"/>
          <ac:picMkLst>
            <pc:docMk/>
            <pc:sldMk cId="3727703956" sldId="280"/>
            <ac:picMk id="8" creationId="{DFCEDBB1-1126-413E-85CF-F772D6DCA86A}"/>
          </ac:picMkLst>
        </pc:picChg>
      </pc:sldChg>
      <pc:sldChg chg="del">
        <pc:chgData name="John Glazebrook" userId="0cee8e84-5584-4a59-8cd1-43182ebc90a0" providerId="ADAL" clId="{D2050A1F-7D8B-4726-B598-7A0B7B6139BC}" dt="2021-09-05T18:45:27.617" v="5" actId="47"/>
        <pc:sldMkLst>
          <pc:docMk/>
          <pc:sldMk cId="1363334999" sldId="282"/>
        </pc:sldMkLst>
      </pc:sldChg>
      <pc:sldChg chg="delSp del mod">
        <pc:chgData name="John Glazebrook" userId="0cee8e84-5584-4a59-8cd1-43182ebc90a0" providerId="ADAL" clId="{D2050A1F-7D8B-4726-B598-7A0B7B6139BC}" dt="2021-09-05T18:46:36.888" v="23" actId="47"/>
        <pc:sldMkLst>
          <pc:docMk/>
          <pc:sldMk cId="2196570130" sldId="283"/>
        </pc:sldMkLst>
        <pc:picChg chg="del">
          <ac:chgData name="John Glazebrook" userId="0cee8e84-5584-4a59-8cd1-43182ebc90a0" providerId="ADAL" clId="{D2050A1F-7D8B-4726-B598-7A0B7B6139BC}" dt="2021-09-05T18:45:58.703" v="10" actId="21"/>
          <ac:picMkLst>
            <pc:docMk/>
            <pc:sldMk cId="2196570130" sldId="283"/>
            <ac:picMk id="3" creationId="{E7824E5B-F850-483A-AEB0-32A37ED2A176}"/>
          </ac:picMkLst>
        </pc:picChg>
      </pc:sldChg>
      <pc:sldChg chg="del">
        <pc:chgData name="John Glazebrook" userId="0cee8e84-5584-4a59-8cd1-43182ebc90a0" providerId="ADAL" clId="{D2050A1F-7D8B-4726-B598-7A0B7B6139BC}" dt="2021-09-05T18:45:33.220" v="6" actId="47"/>
        <pc:sldMkLst>
          <pc:docMk/>
          <pc:sldMk cId="744932390" sldId="285"/>
        </pc:sldMkLst>
      </pc:sldChg>
      <pc:sldChg chg="modSp mod">
        <pc:chgData name="John Glazebrook" userId="0cee8e84-5584-4a59-8cd1-43182ebc90a0" providerId="ADAL" clId="{D2050A1F-7D8B-4726-B598-7A0B7B6139BC}" dt="2021-09-05T18:46:50.131" v="49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D2050A1F-7D8B-4726-B598-7A0B7B6139BC}" dt="2021-09-05T18:46:50.131" v="49" actId="20577"/>
          <ac:spMkLst>
            <pc:docMk/>
            <pc:sldMk cId="3944177483" sldId="286"/>
            <ac:spMk id="2" creationId="{C9440B80-38DD-4F1D-BCBB-C11EE5DEE86C}"/>
          </ac:spMkLst>
        </pc:spChg>
      </pc:sldChg>
      <pc:sldChg chg="modSp new mod">
        <pc:chgData name="John Glazebrook" userId="0cee8e84-5584-4a59-8cd1-43182ebc90a0" providerId="ADAL" clId="{D2050A1F-7D8B-4726-B598-7A0B7B6139BC}" dt="2021-09-05T18:47:53.921" v="95" actId="403"/>
        <pc:sldMkLst>
          <pc:docMk/>
          <pc:sldMk cId="2427833446" sldId="287"/>
        </pc:sldMkLst>
        <pc:spChg chg="mod">
          <ac:chgData name="John Glazebrook" userId="0cee8e84-5584-4a59-8cd1-43182ebc90a0" providerId="ADAL" clId="{D2050A1F-7D8B-4726-B598-7A0B7B6139BC}" dt="2021-09-05T18:46:57.213" v="64" actId="20577"/>
          <ac:spMkLst>
            <pc:docMk/>
            <pc:sldMk cId="2427833446" sldId="287"/>
            <ac:spMk id="2" creationId="{5ACF08E3-EECE-42BB-B42B-C4E49B963842}"/>
          </ac:spMkLst>
        </pc:spChg>
        <pc:spChg chg="mod">
          <ac:chgData name="John Glazebrook" userId="0cee8e84-5584-4a59-8cd1-43182ebc90a0" providerId="ADAL" clId="{D2050A1F-7D8B-4726-B598-7A0B7B6139BC}" dt="2021-09-05T18:47:53.921" v="95" actId="403"/>
          <ac:spMkLst>
            <pc:docMk/>
            <pc:sldMk cId="2427833446" sldId="287"/>
            <ac:spMk id="3" creationId="{355DF59F-F66D-4E3B-A8CE-654F1D12A746}"/>
          </ac:spMkLst>
        </pc:spChg>
      </pc:sldChg>
      <pc:sldChg chg="addSp modSp new mod">
        <pc:chgData name="John Glazebrook" userId="0cee8e84-5584-4a59-8cd1-43182ebc90a0" providerId="ADAL" clId="{D2050A1F-7D8B-4726-B598-7A0B7B6139BC}" dt="2021-09-05T18:51:21.280" v="331" actId="20577"/>
        <pc:sldMkLst>
          <pc:docMk/>
          <pc:sldMk cId="3516243892" sldId="288"/>
        </pc:sldMkLst>
        <pc:spChg chg="add mod">
          <ac:chgData name="John Glazebrook" userId="0cee8e84-5584-4a59-8cd1-43182ebc90a0" providerId="ADAL" clId="{D2050A1F-7D8B-4726-B598-7A0B7B6139BC}" dt="2021-09-05T18:51:21.280" v="331" actId="20577"/>
          <ac:spMkLst>
            <pc:docMk/>
            <pc:sldMk cId="3516243892" sldId="288"/>
            <ac:spMk id="6" creationId="{4592187F-7D8C-447D-8891-AD968D9FC875}"/>
          </ac:spMkLst>
        </pc:spChg>
        <pc:picChg chg="add mod">
          <ac:chgData name="John Glazebrook" userId="0cee8e84-5584-4a59-8cd1-43182ebc90a0" providerId="ADAL" clId="{D2050A1F-7D8B-4726-B598-7A0B7B6139BC}" dt="2021-09-05T18:48:06.622" v="100" actId="1076"/>
          <ac:picMkLst>
            <pc:docMk/>
            <pc:sldMk cId="3516243892" sldId="288"/>
            <ac:picMk id="3" creationId="{C6691EAA-6051-4AAC-92C9-1882CB00E255}"/>
          </ac:picMkLst>
        </pc:picChg>
        <pc:picChg chg="add mod">
          <ac:chgData name="John Glazebrook" userId="0cee8e84-5584-4a59-8cd1-43182ebc90a0" providerId="ADAL" clId="{D2050A1F-7D8B-4726-B598-7A0B7B6139BC}" dt="2021-09-05T18:48:33.201" v="105" actId="13822"/>
          <ac:picMkLst>
            <pc:docMk/>
            <pc:sldMk cId="3516243892" sldId="288"/>
            <ac:picMk id="5" creationId="{951DBB01-5F34-4DF7-83FA-B8750B4CB9FC}"/>
          </ac:picMkLst>
        </pc:picChg>
      </pc:sldChg>
      <pc:sldChg chg="addSp delSp modSp add mod">
        <pc:chgData name="John Glazebrook" userId="0cee8e84-5584-4a59-8cd1-43182ebc90a0" providerId="ADAL" clId="{D2050A1F-7D8B-4726-B598-7A0B7B6139BC}" dt="2021-09-05T18:51:06.137" v="292" actId="20577"/>
        <pc:sldMkLst>
          <pc:docMk/>
          <pc:sldMk cId="2610370063" sldId="289"/>
        </pc:sldMkLst>
        <pc:spChg chg="mod">
          <ac:chgData name="John Glazebrook" userId="0cee8e84-5584-4a59-8cd1-43182ebc90a0" providerId="ADAL" clId="{D2050A1F-7D8B-4726-B598-7A0B7B6139BC}" dt="2021-09-05T18:51:06.137" v="292" actId="20577"/>
          <ac:spMkLst>
            <pc:docMk/>
            <pc:sldMk cId="2610370063" sldId="289"/>
            <ac:spMk id="6" creationId="{4592187F-7D8C-447D-8891-AD968D9FC875}"/>
          </ac:spMkLst>
        </pc:spChg>
        <pc:picChg chg="del">
          <ac:chgData name="John Glazebrook" userId="0cee8e84-5584-4a59-8cd1-43182ebc90a0" providerId="ADAL" clId="{D2050A1F-7D8B-4726-B598-7A0B7B6139BC}" dt="2021-09-05T18:49:44.126" v="253" actId="478"/>
          <ac:picMkLst>
            <pc:docMk/>
            <pc:sldMk cId="2610370063" sldId="289"/>
            <ac:picMk id="3" creationId="{C6691EAA-6051-4AAC-92C9-1882CB00E255}"/>
          </ac:picMkLst>
        </pc:picChg>
        <pc:picChg chg="add mod">
          <ac:chgData name="John Glazebrook" userId="0cee8e84-5584-4a59-8cd1-43182ebc90a0" providerId="ADAL" clId="{D2050A1F-7D8B-4726-B598-7A0B7B6139BC}" dt="2021-09-05T18:49:50.057" v="256" actId="14100"/>
          <ac:picMkLst>
            <pc:docMk/>
            <pc:sldMk cId="2610370063" sldId="289"/>
            <ac:picMk id="4" creationId="{C6CFE918-B46F-4643-BBD2-5012B0B2C9F8}"/>
          </ac:picMkLst>
        </pc:picChg>
        <pc:picChg chg="del">
          <ac:chgData name="John Glazebrook" userId="0cee8e84-5584-4a59-8cd1-43182ebc90a0" providerId="ADAL" clId="{D2050A1F-7D8B-4726-B598-7A0B7B6139BC}" dt="2021-09-05T18:49:51.116" v="257" actId="478"/>
          <ac:picMkLst>
            <pc:docMk/>
            <pc:sldMk cId="2610370063" sldId="289"/>
            <ac:picMk id="5" creationId="{951DBB01-5F34-4DF7-83FA-B8750B4CB9FC}"/>
          </ac:picMkLst>
        </pc:picChg>
        <pc:picChg chg="add mod">
          <ac:chgData name="John Glazebrook" userId="0cee8e84-5584-4a59-8cd1-43182ebc90a0" providerId="ADAL" clId="{D2050A1F-7D8B-4726-B598-7A0B7B6139BC}" dt="2021-09-05T18:50:10.774" v="262" actId="13822"/>
          <ac:picMkLst>
            <pc:docMk/>
            <pc:sldMk cId="2610370063" sldId="289"/>
            <ac:picMk id="8" creationId="{6BB4AA1F-F4C0-4BD1-93DF-524F9796FA58}"/>
          </ac:picMkLst>
        </pc:picChg>
      </pc:sldChg>
      <pc:sldChg chg="addSp delSp modSp add mod">
        <pc:chgData name="John Glazebrook" userId="0cee8e84-5584-4a59-8cd1-43182ebc90a0" providerId="ADAL" clId="{D2050A1F-7D8B-4726-B598-7A0B7B6139BC}" dt="2021-09-05T18:52:35.775" v="342" actId="1076"/>
        <pc:sldMkLst>
          <pc:docMk/>
          <pc:sldMk cId="1600903160" sldId="290"/>
        </pc:sldMkLst>
        <pc:picChg chg="add mod">
          <ac:chgData name="John Glazebrook" userId="0cee8e84-5584-4a59-8cd1-43182ebc90a0" providerId="ADAL" clId="{D2050A1F-7D8B-4726-B598-7A0B7B6139BC}" dt="2021-09-05T18:52:01.244" v="335" actId="1076"/>
          <ac:picMkLst>
            <pc:docMk/>
            <pc:sldMk cId="1600903160" sldId="290"/>
            <ac:picMk id="3" creationId="{F7FDC049-70FD-4F75-8D5A-6B30E459F1EA}"/>
          </ac:picMkLst>
        </pc:picChg>
        <pc:picChg chg="del">
          <ac:chgData name="John Glazebrook" userId="0cee8e84-5584-4a59-8cd1-43182ebc90a0" providerId="ADAL" clId="{D2050A1F-7D8B-4726-B598-7A0B7B6139BC}" dt="2021-09-05T18:51:58.385" v="333" actId="478"/>
          <ac:picMkLst>
            <pc:docMk/>
            <pc:sldMk cId="1600903160" sldId="290"/>
            <ac:picMk id="4" creationId="{C6CFE918-B46F-4643-BBD2-5012B0B2C9F8}"/>
          </ac:picMkLst>
        </pc:picChg>
        <pc:picChg chg="add mod">
          <ac:chgData name="John Glazebrook" userId="0cee8e84-5584-4a59-8cd1-43182ebc90a0" providerId="ADAL" clId="{D2050A1F-7D8B-4726-B598-7A0B7B6139BC}" dt="2021-09-05T18:52:35.775" v="342" actId="1076"/>
          <ac:picMkLst>
            <pc:docMk/>
            <pc:sldMk cId="1600903160" sldId="290"/>
            <ac:picMk id="7" creationId="{8BD2E7C5-97C5-4B9B-A646-E65F056BFEAA}"/>
          </ac:picMkLst>
        </pc:picChg>
        <pc:picChg chg="del">
          <ac:chgData name="John Glazebrook" userId="0cee8e84-5584-4a59-8cd1-43182ebc90a0" providerId="ADAL" clId="{D2050A1F-7D8B-4726-B598-7A0B7B6139BC}" dt="2021-09-05T18:52:20.786" v="336" actId="478"/>
          <ac:picMkLst>
            <pc:docMk/>
            <pc:sldMk cId="1600903160" sldId="290"/>
            <ac:picMk id="8" creationId="{6BB4AA1F-F4C0-4BD1-93DF-524F9796FA58}"/>
          </ac:picMkLst>
        </pc:picChg>
      </pc:sldChg>
      <pc:sldChg chg="new del">
        <pc:chgData name="John Glazebrook" userId="0cee8e84-5584-4a59-8cd1-43182ebc90a0" providerId="ADAL" clId="{D2050A1F-7D8B-4726-B598-7A0B7B6139BC}" dt="2021-09-05T18:54:33.682" v="345" actId="47"/>
        <pc:sldMkLst>
          <pc:docMk/>
          <pc:sldMk cId="3866625062" sldId="291"/>
        </pc:sldMkLst>
      </pc:sldChg>
      <pc:sldChg chg="modSp new mod">
        <pc:chgData name="John Glazebrook" userId="0cee8e84-5584-4a59-8cd1-43182ebc90a0" providerId="ADAL" clId="{D2050A1F-7D8B-4726-B598-7A0B7B6139BC}" dt="2021-09-05T18:55:46.315" v="460" actId="1076"/>
        <pc:sldMkLst>
          <pc:docMk/>
          <pc:sldMk cId="3271036162" sldId="292"/>
        </pc:sldMkLst>
        <pc:spChg chg="mod">
          <ac:chgData name="John Glazebrook" userId="0cee8e84-5584-4a59-8cd1-43182ebc90a0" providerId="ADAL" clId="{D2050A1F-7D8B-4726-B598-7A0B7B6139BC}" dt="2021-09-05T18:55:46.315" v="460" actId="1076"/>
          <ac:spMkLst>
            <pc:docMk/>
            <pc:sldMk cId="3271036162" sldId="292"/>
            <ac:spMk id="2" creationId="{40D0565F-3E06-451A-BA8F-4852B904F4C1}"/>
          </ac:spMkLst>
        </pc:spChg>
        <pc:spChg chg="mod">
          <ac:chgData name="John Glazebrook" userId="0cee8e84-5584-4a59-8cd1-43182ebc90a0" providerId="ADAL" clId="{D2050A1F-7D8B-4726-B598-7A0B7B6139BC}" dt="2021-09-05T18:55:41.720" v="458" actId="27636"/>
          <ac:spMkLst>
            <pc:docMk/>
            <pc:sldMk cId="3271036162" sldId="292"/>
            <ac:spMk id="3" creationId="{1832A5D6-EC6B-4022-9A1B-98BC52182344}"/>
          </ac:spMkLst>
        </pc:spChg>
      </pc:sldChg>
    </pc:docChg>
  </pc:docChgLst>
  <pc:docChgLst>
    <pc:chgData name="John Glazebrook" userId="0cee8e84-5584-4a59-8cd1-43182ebc90a0" providerId="ADAL" clId="{821D5557-68DB-4FA7-B351-C79861287777}"/>
    <pc:docChg chg="custSel addSld delSld modSld">
      <pc:chgData name="John Glazebrook" userId="0cee8e84-5584-4a59-8cd1-43182ebc90a0" providerId="ADAL" clId="{821D5557-68DB-4FA7-B351-C79861287777}" dt="2021-09-04T11:20:09.507" v="57" actId="47"/>
      <pc:docMkLst>
        <pc:docMk/>
      </pc:docMkLst>
      <pc:sldChg chg="del">
        <pc:chgData name="John Glazebrook" userId="0cee8e84-5584-4a59-8cd1-43182ebc90a0" providerId="ADAL" clId="{821D5557-68DB-4FA7-B351-C79861287777}" dt="2021-09-04T11:12:39.366" v="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821D5557-68DB-4FA7-B351-C79861287777}" dt="2021-09-04T11:12:44.970" v="4" actId="47"/>
        <pc:sldMkLst>
          <pc:docMk/>
          <pc:sldMk cId="892229520" sldId="258"/>
        </pc:sldMkLst>
      </pc:sldChg>
      <pc:sldChg chg="del">
        <pc:chgData name="John Glazebrook" userId="0cee8e84-5584-4a59-8cd1-43182ebc90a0" providerId="ADAL" clId="{821D5557-68DB-4FA7-B351-C79861287777}" dt="2021-09-04T11:12:45.695" v="5" actId="47"/>
        <pc:sldMkLst>
          <pc:docMk/>
          <pc:sldMk cId="1017707300" sldId="259"/>
        </pc:sldMkLst>
      </pc:sldChg>
      <pc:sldChg chg="del">
        <pc:chgData name="John Glazebrook" userId="0cee8e84-5584-4a59-8cd1-43182ebc90a0" providerId="ADAL" clId="{821D5557-68DB-4FA7-B351-C79861287777}" dt="2021-09-04T11:12:54.109" v="6" actId="47"/>
        <pc:sldMkLst>
          <pc:docMk/>
          <pc:sldMk cId="743806796" sldId="263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4038853501" sldId="263"/>
        </pc:sldMkLst>
      </pc:sldChg>
      <pc:sldChg chg="addSp modSp mod">
        <pc:chgData name="John Glazebrook" userId="0cee8e84-5584-4a59-8cd1-43182ebc90a0" providerId="ADAL" clId="{821D5557-68DB-4FA7-B351-C79861287777}" dt="2021-09-04T11:13:37.283" v="44" actId="1076"/>
        <pc:sldMkLst>
          <pc:docMk/>
          <pc:sldMk cId="1332074596" sldId="266"/>
        </pc:sldMkLst>
        <pc:spChg chg="add mod">
          <ac:chgData name="John Glazebrook" userId="0cee8e84-5584-4a59-8cd1-43182ebc90a0" providerId="ADAL" clId="{821D5557-68DB-4FA7-B351-C79861287777}" dt="2021-09-04T11:13:37.283" v="44" actId="1076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821D5557-68DB-4FA7-B351-C79861287777}" dt="2021-09-04T11:13:13.275" v="10" actId="404"/>
          <ac:spMkLst>
            <pc:docMk/>
            <pc:sldMk cId="1332074596" sldId="266"/>
            <ac:spMk id="4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3:18.752" v="11" actId="1076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821D5557-68DB-4FA7-B351-C79861287777}" dt="2021-09-04T11:12:38.138" v="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821D5557-68DB-4FA7-B351-C79861287777}" dt="2021-09-04T11:12:41.459" v="3" actId="47"/>
        <pc:sldMkLst>
          <pc:docMk/>
          <pc:sldMk cId="1851876981" sldId="268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1402357371" sldId="269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269735414" sldId="270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3624626460" sldId="271"/>
        </pc:sldMkLst>
      </pc:sldChg>
      <pc:sldChg chg="modSp add mod">
        <pc:chgData name="John Glazebrook" userId="0cee8e84-5584-4a59-8cd1-43182ebc90a0" providerId="ADAL" clId="{821D5557-68DB-4FA7-B351-C79861287777}" dt="2021-09-04T11:14:05.301" v="46" actId="27636"/>
        <pc:sldMkLst>
          <pc:docMk/>
          <pc:sldMk cId="1364527480" sldId="272"/>
        </pc:sldMkLst>
        <pc:spChg chg="mod">
          <ac:chgData name="John Glazebrook" userId="0cee8e84-5584-4a59-8cd1-43182ebc90a0" providerId="ADAL" clId="{821D5557-68DB-4FA7-B351-C79861287777}" dt="2021-09-04T11:14:05.301" v="46" actId="27636"/>
          <ac:spMkLst>
            <pc:docMk/>
            <pc:sldMk cId="1364527480" sldId="272"/>
            <ac:spMk id="3" creationId="{00000000-0000-0000-0000-000000000000}"/>
          </ac:spMkLst>
        </pc:spChg>
      </pc:sldChg>
      <pc:sldChg chg="add del">
        <pc:chgData name="John Glazebrook" userId="0cee8e84-5584-4a59-8cd1-43182ebc90a0" providerId="ADAL" clId="{821D5557-68DB-4FA7-B351-C79861287777}" dt="2021-09-04T11:20:09.507" v="57" actId="47"/>
        <pc:sldMkLst>
          <pc:docMk/>
          <pc:sldMk cId="226426453" sldId="273"/>
        </pc:sldMkLst>
      </pc:sldChg>
      <pc:sldChg chg="modSp add mod">
        <pc:chgData name="John Glazebrook" userId="0cee8e84-5584-4a59-8cd1-43182ebc90a0" providerId="ADAL" clId="{821D5557-68DB-4FA7-B351-C79861287777}" dt="2021-09-04T11:15:01.058" v="55" actId="20577"/>
        <pc:sldMkLst>
          <pc:docMk/>
          <pc:sldMk cId="2024355768" sldId="274"/>
        </pc:sldMkLst>
        <pc:spChg chg="mod">
          <ac:chgData name="John Glazebrook" userId="0cee8e84-5584-4a59-8cd1-43182ebc90a0" providerId="ADAL" clId="{821D5557-68DB-4FA7-B351-C79861287777}" dt="2021-09-04T11:15:01.058" v="55" actId="20577"/>
          <ac:spMkLst>
            <pc:docMk/>
            <pc:sldMk cId="2024355768" sldId="274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4:43.554" v="49" actId="27636"/>
          <ac:spMkLst>
            <pc:docMk/>
            <pc:sldMk cId="2024355768" sldId="274"/>
            <ac:spMk id="3" creationId="{00000000-0000-0000-0000-000000000000}"/>
          </ac:spMkLst>
        </pc:spChg>
      </pc:sldChg>
      <pc:sldChg chg="modSp add mod">
        <pc:chgData name="John Glazebrook" userId="0cee8e84-5584-4a59-8cd1-43182ebc90a0" providerId="ADAL" clId="{821D5557-68DB-4FA7-B351-C79861287777}" dt="2021-09-04T11:14:43.573" v="50" actId="27636"/>
        <pc:sldMkLst>
          <pc:docMk/>
          <pc:sldMk cId="964923892" sldId="275"/>
        </pc:sldMkLst>
        <pc:spChg chg="mod">
          <ac:chgData name="John Glazebrook" userId="0cee8e84-5584-4a59-8cd1-43182ebc90a0" providerId="ADAL" clId="{821D5557-68DB-4FA7-B351-C79861287777}" dt="2021-09-04T11:14:43.573" v="50" actId="27636"/>
          <ac:spMkLst>
            <pc:docMk/>
            <pc:sldMk cId="964923892" sldId="275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821D5557-68DB-4FA7-B351-C79861287777}" dt="2021-09-04T11:19:37.561" v="56"/>
        <pc:sldMkLst>
          <pc:docMk/>
          <pc:sldMk cId="391481036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Unit 3</a:t>
            </a:r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6937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ordered-list.html</a:t>
            </a:r>
          </a:p>
          <a:p>
            <a:r>
              <a:rPr lang="en-GB" sz="2800" dirty="0"/>
              <a:t>Add an ordered list into it  ---- a cookie recipe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DC049-70FD-4F75-8D5A-6B30E459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" y="106692"/>
            <a:ext cx="6354062" cy="313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2E7C5-97C5-4B9B-A646-E65F056B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90" y="2916050"/>
            <a:ext cx="5328745" cy="25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0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9E45-7313-4DE7-A028-CBD06B70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ACDE-32E3-473F-ADA7-5399B359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Tables of data</a:t>
            </a:r>
          </a:p>
          <a:p>
            <a:r>
              <a:rPr lang="en-GB" dirty="0"/>
              <a:t>Four new tags</a:t>
            </a:r>
          </a:p>
          <a:p>
            <a:r>
              <a:rPr lang="en-GB" dirty="0"/>
              <a:t>&lt;table&gt;</a:t>
            </a:r>
          </a:p>
          <a:p>
            <a:r>
              <a:rPr lang="en-GB" dirty="0"/>
              <a:t>&lt;tr&gt;</a:t>
            </a:r>
          </a:p>
          <a:p>
            <a:r>
              <a:rPr lang="en-GB" dirty="0"/>
              <a:t>&lt;</a:t>
            </a:r>
            <a:r>
              <a:rPr lang="en-GB" dirty="0" err="1"/>
              <a:t>th</a:t>
            </a:r>
            <a:r>
              <a:rPr lang="en-GB" dirty="0"/>
              <a:t>&gt;</a:t>
            </a:r>
          </a:p>
          <a:p>
            <a:r>
              <a:rPr lang="en-GB" dirty="0"/>
              <a:t>&lt;td&gt;</a:t>
            </a:r>
          </a:p>
        </p:txBody>
      </p:sp>
    </p:spTree>
    <p:extLst>
      <p:ext uri="{BB962C8B-B14F-4D97-AF65-F5344CB8AC3E}">
        <p14:creationId xmlns:p14="http://schemas.microsoft.com/office/powerpoint/2010/main" val="234209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237EB-FEEC-4808-89CD-1CC0F64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5" y="131108"/>
            <a:ext cx="4575678" cy="6631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4890D-FC9A-41B9-A52D-E3144F72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294" y="131108"/>
            <a:ext cx="7813706" cy="27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237EB-FEEC-4808-89CD-1CC0F64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072" y="1669992"/>
            <a:ext cx="3513848" cy="5092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413222-2595-4697-9F8F-0D0E41FD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0" y="148515"/>
            <a:ext cx="4420180" cy="4927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4890D-FC9A-41B9-A52D-E3144F726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19" b="17301"/>
          <a:stretch/>
        </p:blipFill>
        <p:spPr>
          <a:xfrm>
            <a:off x="4300214" y="95475"/>
            <a:ext cx="7813706" cy="1574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D42BA-6FF3-4594-AB3B-9E9CD789C1CB}"/>
              </a:ext>
            </a:extLst>
          </p:cNvPr>
          <p:cNvSpPr txBox="1"/>
          <p:nvPr/>
        </p:nvSpPr>
        <p:spPr>
          <a:xfrm>
            <a:off x="78080" y="5042118"/>
            <a:ext cx="75773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table.html</a:t>
            </a:r>
          </a:p>
          <a:p>
            <a:r>
              <a:rPr lang="en-GB" sz="2800" dirty="0"/>
              <a:t>Add all prog 2 students into it, favourite Pokémon,</a:t>
            </a:r>
          </a:p>
        </p:txBody>
      </p:sp>
    </p:spTree>
    <p:extLst>
      <p:ext uri="{BB962C8B-B14F-4D97-AF65-F5344CB8AC3E}">
        <p14:creationId xmlns:p14="http://schemas.microsoft.com/office/powerpoint/2010/main" val="24964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13222-2595-4697-9F8F-0D0E41FD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80" y="1442634"/>
            <a:ext cx="3327272" cy="3709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4890D-FC9A-41B9-A52D-E3144F726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9" b="17301"/>
          <a:stretch/>
        </p:blipFill>
        <p:spPr>
          <a:xfrm>
            <a:off x="3405352" y="95475"/>
            <a:ext cx="6211614" cy="1251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D42BA-6FF3-4594-AB3B-9E9CD789C1CB}"/>
              </a:ext>
            </a:extLst>
          </p:cNvPr>
          <p:cNvSpPr txBox="1"/>
          <p:nvPr/>
        </p:nvSpPr>
        <p:spPr>
          <a:xfrm>
            <a:off x="138887" y="721317"/>
            <a:ext cx="48722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endParaRPr lang="en-GB" sz="2800" dirty="0"/>
          </a:p>
          <a:p>
            <a:r>
              <a:rPr lang="en-GB" sz="2800" dirty="0"/>
              <a:t>Name it -&gt;         table.html</a:t>
            </a:r>
          </a:p>
          <a:p>
            <a:endParaRPr lang="en-GB" sz="2800" dirty="0"/>
          </a:p>
          <a:p>
            <a:r>
              <a:rPr lang="en-GB" sz="2800" dirty="0"/>
              <a:t>Columns: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Fav Pokémon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Fav Film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Height in 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Fav Burger</a:t>
            </a:r>
          </a:p>
          <a:p>
            <a:endParaRPr lang="en-GB" sz="2800" dirty="0"/>
          </a:p>
          <a:p>
            <a:r>
              <a:rPr lang="en-GB" sz="2800" dirty="0"/>
              <a:t>Add all students into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237EB-FEEC-4808-89CD-1CC0F6420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52" y="0"/>
            <a:ext cx="3513848" cy="50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1994"/>
            <a:ext cx="9905998" cy="761874"/>
          </a:xfrm>
        </p:spPr>
        <p:txBody>
          <a:bodyPr/>
          <a:lstStyle/>
          <a:p>
            <a:r>
              <a:rPr lang="en-GB" dirty="0"/>
              <a:t>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93" y="1230925"/>
            <a:ext cx="9793417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title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F8F3C-F57A-48DF-9AB7-C6E4A777553E}"/>
              </a:ext>
            </a:extLst>
          </p:cNvPr>
          <p:cNvSpPr txBox="1"/>
          <p:nvPr/>
        </p:nvSpPr>
        <p:spPr>
          <a:xfrm>
            <a:off x="580293" y="4622905"/>
            <a:ext cx="7192108" cy="1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96000" bIns="396000" rtlCol="0" anchor="ctr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=“kite.jpg”&gt;</a:t>
            </a:r>
          </a:p>
        </p:txBody>
      </p:sp>
    </p:spTree>
    <p:extLst>
      <p:ext uri="{BB962C8B-B14F-4D97-AF65-F5344CB8AC3E}">
        <p14:creationId xmlns:p14="http://schemas.microsoft.com/office/powerpoint/2010/main" val="133207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660FD-213B-4C68-A2AA-C14464C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509055"/>
            <a:ext cx="3524742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62F57-BBAB-4425-88CB-5B9516DB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2" y="1486972"/>
            <a:ext cx="4758441" cy="4807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5CDA8-B995-44F9-98D9-B7A783C5015C}"/>
              </a:ext>
            </a:extLst>
          </p:cNvPr>
          <p:cNvSpPr txBox="1"/>
          <p:nvPr/>
        </p:nvSpPr>
        <p:spPr>
          <a:xfrm>
            <a:off x="903890" y="275208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Heading tags</a:t>
            </a:r>
          </a:p>
        </p:txBody>
      </p:sp>
    </p:spTree>
    <p:extLst>
      <p:ext uri="{BB962C8B-B14F-4D97-AF65-F5344CB8AC3E}">
        <p14:creationId xmlns:p14="http://schemas.microsoft.com/office/powerpoint/2010/main" val="391481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8BF2C-AA82-4879-9F4F-D150F9FA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" y="304891"/>
            <a:ext cx="8451889" cy="624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A265F-4A24-4372-A470-50DEEB4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2" y="4021388"/>
            <a:ext cx="4687218" cy="26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4AFE0-391B-4B2B-B82F-A4C65C33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373378"/>
            <a:ext cx="10969623" cy="686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D0459-D130-4263-B4E0-2E659B8F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610805"/>
            <a:ext cx="9687725" cy="6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0A2D4-9DA9-4CB7-B643-6BDA9A84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61" y="3759950"/>
            <a:ext cx="4523251" cy="11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310B5-CF1E-47B8-910D-58D6E320AD39}"/>
              </a:ext>
            </a:extLst>
          </p:cNvPr>
          <p:cNvSpPr txBox="1"/>
          <p:nvPr/>
        </p:nvSpPr>
        <p:spPr>
          <a:xfrm>
            <a:off x="1954924" y="4956684"/>
            <a:ext cx="226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Missing image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F2D1C8-2784-4D2E-970E-0847D509FC06}"/>
              </a:ext>
            </a:extLst>
          </p:cNvPr>
          <p:cNvSpPr/>
          <p:nvPr/>
        </p:nvSpPr>
        <p:spPr>
          <a:xfrm rot="20539124">
            <a:off x="4228754" y="4717089"/>
            <a:ext cx="1746428" cy="3573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BC29C-00ED-48C9-969D-A709BE380F37}"/>
              </a:ext>
            </a:extLst>
          </p:cNvPr>
          <p:cNvSpPr txBox="1"/>
          <p:nvPr/>
        </p:nvSpPr>
        <p:spPr>
          <a:xfrm>
            <a:off x="611187" y="227295"/>
            <a:ext cx="4208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TAG attributes</a:t>
            </a:r>
          </a:p>
        </p:txBody>
      </p:sp>
    </p:spTree>
    <p:extLst>
      <p:ext uri="{BB962C8B-B14F-4D97-AF65-F5344CB8AC3E}">
        <p14:creationId xmlns:p14="http://schemas.microsoft.com/office/powerpoint/2010/main" val="20934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A106-04E9-47D1-92C6-AB4025CB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525517"/>
          </a:xfrm>
        </p:spPr>
        <p:txBody>
          <a:bodyPr>
            <a:normAutofit fontScale="90000"/>
          </a:bodyPr>
          <a:lstStyle/>
          <a:p>
            <a:r>
              <a:rPr lang="en-GB" dirty="0"/>
              <a:t>Anchor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CA9A-8A11-4D46-A172-68AA5CE1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25517"/>
            <a:ext cx="6616489" cy="783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57731-CA8A-4A6A-8A27-A8F0EC813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42"/>
          <a:stretch/>
        </p:blipFill>
        <p:spPr>
          <a:xfrm>
            <a:off x="685801" y="1454982"/>
            <a:ext cx="11142159" cy="116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EDBB1-1126-413E-85CF-F772D6DC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17" y="2861764"/>
            <a:ext cx="10362354" cy="3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08E3-EECE-42BB-B42B-C4E49B96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F59F-F66D-4E3B-A8CE-654F1D12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Unordered</a:t>
            </a:r>
          </a:p>
          <a:p>
            <a:r>
              <a:rPr lang="en-GB" sz="3600" dirty="0"/>
              <a:t>Ordered</a:t>
            </a:r>
          </a:p>
          <a:p>
            <a:r>
              <a:rPr lang="en-GB" sz="3600" dirty="0"/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242783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91EAA-6051-4AAC-92C9-1882CB00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9" y="507309"/>
            <a:ext cx="6394455" cy="326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DBB01-5F34-4DF7-83FA-B8750B4C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55" y="1911445"/>
            <a:ext cx="5916057" cy="24083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8889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unordered-list.html</a:t>
            </a:r>
          </a:p>
          <a:p>
            <a:r>
              <a:rPr lang="en-GB" sz="2800" dirty="0"/>
              <a:t>Add an unordered list into it    --- your top 5 games or books</a:t>
            </a:r>
          </a:p>
        </p:txBody>
      </p:sp>
    </p:spTree>
    <p:extLst>
      <p:ext uri="{BB962C8B-B14F-4D97-AF65-F5344CB8AC3E}">
        <p14:creationId xmlns:p14="http://schemas.microsoft.com/office/powerpoint/2010/main" val="351624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6937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ordered-list.html</a:t>
            </a:r>
          </a:p>
          <a:p>
            <a:r>
              <a:rPr lang="en-GB" sz="2800" dirty="0"/>
              <a:t>Add an ordered list into it  ---- a cookie recipe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FE918-B46F-4643-BBD2-5012B0B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" y="294082"/>
            <a:ext cx="8093367" cy="4288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4AA1F-F4C0-4BD1-93DF-524F9796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31" y="2323191"/>
            <a:ext cx="6566404" cy="29376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1037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200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Celestial</vt:lpstr>
      <vt:lpstr>Digital Portfolio</vt:lpstr>
      <vt:lpstr>tags</vt:lpstr>
      <vt:lpstr>PowerPoint Presentation</vt:lpstr>
      <vt:lpstr>PowerPoint Presentation</vt:lpstr>
      <vt:lpstr>PowerPoint Presentation</vt:lpstr>
      <vt:lpstr>Anchor tags</vt:lpstr>
      <vt:lpstr>lists</vt:lpstr>
      <vt:lpstr>PowerPoint Presentation</vt:lpstr>
      <vt:lpstr>PowerPoint Presentation</vt:lpstr>
      <vt:lpstr>PowerPoint Presentation</vt:lpstr>
      <vt:lpstr>Today - tables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2021-11-02T11:24:51Z</dcterms:modified>
</cp:coreProperties>
</file>