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73" r:id="rId4"/>
    <p:sldId id="272" r:id="rId5"/>
    <p:sldId id="263" r:id="rId6"/>
    <p:sldId id="264" r:id="rId7"/>
    <p:sldId id="265" r:id="rId8"/>
    <p:sldId id="266" r:id="rId9"/>
    <p:sldId id="277" r:id="rId10"/>
    <p:sldId id="278" r:id="rId11"/>
    <p:sldId id="267" r:id="rId12"/>
    <p:sldId id="268" r:id="rId13"/>
    <p:sldId id="269" r:id="rId14"/>
    <p:sldId id="270" r:id="rId15"/>
    <p:sldId id="271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A24B59F4-1738-482A-BD19-8AB330EC212F}"/>
    <pc:docChg chg="modSld">
      <pc:chgData name="John Glazebrook" userId="0cee8e84-5584-4a59-8cd1-43182ebc90a0" providerId="ADAL" clId="{A24B59F4-1738-482A-BD19-8AB330EC212F}" dt="2019-10-04T12:37:03.887" v="4" actId="1076"/>
      <pc:docMkLst>
        <pc:docMk/>
      </pc:docMkLst>
      <pc:sldChg chg="modSp">
        <pc:chgData name="John Glazebrook" userId="0cee8e84-5584-4a59-8cd1-43182ebc90a0" providerId="ADAL" clId="{A24B59F4-1738-482A-BD19-8AB330EC212F}" dt="2019-10-04T12:37:03.887" v="4" actId="1076"/>
        <pc:sldMkLst>
          <pc:docMk/>
          <pc:sldMk cId="3223997568" sldId="270"/>
        </pc:sldMkLst>
        <pc:picChg chg="mod">
          <ac:chgData name="John Glazebrook" userId="0cee8e84-5584-4a59-8cd1-43182ebc90a0" providerId="ADAL" clId="{A24B59F4-1738-482A-BD19-8AB330EC212F}" dt="2019-10-04T12:36:53.649" v="1" actId="13822"/>
          <ac:picMkLst>
            <pc:docMk/>
            <pc:sldMk cId="3223997568" sldId="270"/>
            <ac:picMk id="5" creationId="{A83EE29D-3A7F-4610-BAC6-5F33F4CCEA9A}"/>
          </ac:picMkLst>
        </pc:picChg>
        <pc:picChg chg="mod">
          <ac:chgData name="John Glazebrook" userId="0cee8e84-5584-4a59-8cd1-43182ebc90a0" providerId="ADAL" clId="{A24B59F4-1738-482A-BD19-8AB330EC212F}" dt="2019-10-04T12:37:03.887" v="4" actId="1076"/>
          <ac:picMkLst>
            <pc:docMk/>
            <pc:sldMk cId="3223997568" sldId="270"/>
            <ac:picMk id="6" creationId="{162CB0E4-6D06-4DAC-867D-5273775CF6C7}"/>
          </ac:picMkLst>
        </pc:picChg>
      </pc:sldChg>
    </pc:docChg>
  </pc:docChgLst>
  <pc:docChgLst>
    <pc:chgData name="John Glazebrook" userId="0cee8e84-5584-4a59-8cd1-43182ebc90a0" providerId="ADAL" clId="{6408F556-A750-4B32-8CA3-224574C34875}"/>
    <pc:docChg chg="custSel addSld modSld">
      <pc:chgData name="John Glazebrook" userId="0cee8e84-5584-4a59-8cd1-43182ebc90a0" providerId="ADAL" clId="{6408F556-A750-4B32-8CA3-224574C34875}" dt="2022-10-05T10:47:00.399" v="163" actId="313"/>
      <pc:docMkLst>
        <pc:docMk/>
      </pc:docMkLst>
      <pc:sldChg chg="modSp mod">
        <pc:chgData name="John Glazebrook" userId="0cee8e84-5584-4a59-8cd1-43182ebc90a0" providerId="ADAL" clId="{6408F556-A750-4B32-8CA3-224574C34875}" dt="2022-10-04T12:36:16.050" v="50" actId="6549"/>
        <pc:sldMkLst>
          <pc:docMk/>
          <pc:sldMk cId="3508423887" sldId="265"/>
        </pc:sldMkLst>
        <pc:spChg chg="mod">
          <ac:chgData name="John Glazebrook" userId="0cee8e84-5584-4a59-8cd1-43182ebc90a0" providerId="ADAL" clId="{6408F556-A750-4B32-8CA3-224574C34875}" dt="2022-10-04T12:36:16.050" v="50" actId="6549"/>
          <ac:spMkLst>
            <pc:docMk/>
            <pc:sldMk cId="3508423887" sldId="265"/>
            <ac:spMk id="3" creationId="{50331A63-B283-48D7-8A4D-D466392BC651}"/>
          </ac:spMkLst>
        </pc:spChg>
      </pc:sldChg>
      <pc:sldChg chg="modSp new mod">
        <pc:chgData name="John Glazebrook" userId="0cee8e84-5584-4a59-8cd1-43182ebc90a0" providerId="ADAL" clId="{6408F556-A750-4B32-8CA3-224574C34875}" dt="2022-10-05T10:47:00.399" v="163" actId="313"/>
        <pc:sldMkLst>
          <pc:docMk/>
          <pc:sldMk cId="471384782" sldId="278"/>
        </pc:sldMkLst>
        <pc:spChg chg="mod">
          <ac:chgData name="John Glazebrook" userId="0cee8e84-5584-4a59-8cd1-43182ebc90a0" providerId="ADAL" clId="{6408F556-A750-4B32-8CA3-224574C34875}" dt="2022-10-05T10:46:25.091" v="57" actId="20577"/>
          <ac:spMkLst>
            <pc:docMk/>
            <pc:sldMk cId="471384782" sldId="278"/>
            <ac:spMk id="2" creationId="{4A330D11-7840-AFE1-02D6-78F643E6F9B7}"/>
          </ac:spMkLst>
        </pc:spChg>
        <pc:spChg chg="mod">
          <ac:chgData name="John Glazebrook" userId="0cee8e84-5584-4a59-8cd1-43182ebc90a0" providerId="ADAL" clId="{6408F556-A750-4B32-8CA3-224574C34875}" dt="2022-10-05T10:47:00.399" v="163" actId="313"/>
          <ac:spMkLst>
            <pc:docMk/>
            <pc:sldMk cId="471384782" sldId="278"/>
            <ac:spMk id="3" creationId="{6C277580-0344-3AD1-1723-BF771B7ED5B8}"/>
          </ac:spMkLst>
        </pc:spChg>
      </pc:sldChg>
    </pc:docChg>
  </pc:docChgLst>
  <pc:docChgLst>
    <pc:chgData name="John Glazebrook" userId="0cee8e84-5584-4a59-8cd1-43182ebc90a0" providerId="ADAL" clId="{1E20BE07-5DA7-4352-A39D-C59048AD4D7F}"/>
    <pc:docChg chg="addSld delSld modSld">
      <pc:chgData name="John Glazebrook" userId="0cee8e84-5584-4a59-8cd1-43182ebc90a0" providerId="ADAL" clId="{1E20BE07-5DA7-4352-A39D-C59048AD4D7F}" dt="2021-10-29T09:41:21.436" v="93" actId="47"/>
      <pc:docMkLst>
        <pc:docMk/>
      </pc:docMkLst>
      <pc:sldChg chg="modSp mod">
        <pc:chgData name="John Glazebrook" userId="0cee8e84-5584-4a59-8cd1-43182ebc90a0" providerId="ADAL" clId="{1E20BE07-5DA7-4352-A39D-C59048AD4D7F}" dt="2021-10-29T09:30:35.902" v="0" actId="6549"/>
        <pc:sldMkLst>
          <pc:docMk/>
          <pc:sldMk cId="2436634615" sldId="274"/>
        </pc:sldMkLst>
        <pc:spChg chg="mod">
          <ac:chgData name="John Glazebrook" userId="0cee8e84-5584-4a59-8cd1-43182ebc90a0" providerId="ADAL" clId="{1E20BE07-5DA7-4352-A39D-C59048AD4D7F}" dt="2021-10-29T09:30:35.902" v="0" actId="6549"/>
          <ac:spMkLst>
            <pc:docMk/>
            <pc:sldMk cId="2436634615" sldId="274"/>
            <ac:spMk id="3" creationId="{22AA172C-00E5-419A-9D4E-5E51E5DBA187}"/>
          </ac:spMkLst>
        </pc:spChg>
      </pc:sldChg>
      <pc:sldChg chg="del">
        <pc:chgData name="John Glazebrook" userId="0cee8e84-5584-4a59-8cd1-43182ebc90a0" providerId="ADAL" clId="{1E20BE07-5DA7-4352-A39D-C59048AD4D7F}" dt="2021-10-29T09:41:21.436" v="93" actId="47"/>
        <pc:sldMkLst>
          <pc:docMk/>
          <pc:sldMk cId="167248070" sldId="275"/>
        </pc:sldMkLst>
      </pc:sldChg>
      <pc:sldChg chg="new del">
        <pc:chgData name="John Glazebrook" userId="0cee8e84-5584-4a59-8cd1-43182ebc90a0" providerId="ADAL" clId="{1E20BE07-5DA7-4352-A39D-C59048AD4D7F}" dt="2021-10-29T09:31:52.066" v="3" actId="47"/>
        <pc:sldMkLst>
          <pc:docMk/>
          <pc:sldMk cId="3976287921" sldId="276"/>
        </pc:sldMkLst>
      </pc:sldChg>
      <pc:sldChg chg="addSp modSp new mod">
        <pc:chgData name="John Glazebrook" userId="0cee8e84-5584-4a59-8cd1-43182ebc90a0" providerId="ADAL" clId="{1E20BE07-5DA7-4352-A39D-C59048AD4D7F}" dt="2021-10-29T09:39:55.427" v="92" actId="1076"/>
        <pc:sldMkLst>
          <pc:docMk/>
          <pc:sldMk cId="2828629013" sldId="277"/>
        </pc:sldMkLst>
        <pc:spChg chg="mod">
          <ac:chgData name="John Glazebrook" userId="0cee8e84-5584-4a59-8cd1-43182ebc90a0" providerId="ADAL" clId="{1E20BE07-5DA7-4352-A39D-C59048AD4D7F}" dt="2021-10-29T09:32:12.955" v="15" actId="14100"/>
          <ac:spMkLst>
            <pc:docMk/>
            <pc:sldMk cId="2828629013" sldId="277"/>
            <ac:spMk id="2" creationId="{2AAEA4EA-3C5B-4F84-8FDC-25D552E5E553}"/>
          </ac:spMkLst>
        </pc:spChg>
        <pc:spChg chg="add mod">
          <ac:chgData name="John Glazebrook" userId="0cee8e84-5584-4a59-8cd1-43182ebc90a0" providerId="ADAL" clId="{1E20BE07-5DA7-4352-A39D-C59048AD4D7F}" dt="2021-10-29T09:39:31.137" v="24" actId="1076"/>
          <ac:spMkLst>
            <pc:docMk/>
            <pc:sldMk cId="2828629013" sldId="277"/>
            <ac:spMk id="7" creationId="{8F952B9F-A35C-4C8C-B628-D678647B557D}"/>
          </ac:spMkLst>
        </pc:spChg>
        <pc:spChg chg="add mod">
          <ac:chgData name="John Glazebrook" userId="0cee8e84-5584-4a59-8cd1-43182ebc90a0" providerId="ADAL" clId="{1E20BE07-5DA7-4352-A39D-C59048AD4D7F}" dt="2021-10-29T09:39:55.427" v="92" actId="1076"/>
          <ac:spMkLst>
            <pc:docMk/>
            <pc:sldMk cId="2828629013" sldId="277"/>
            <ac:spMk id="8" creationId="{97AE55FF-9522-48B3-B158-5016CECF5F63}"/>
          </ac:spMkLst>
        </pc:spChg>
        <pc:picChg chg="add mod">
          <ac:chgData name="John Glazebrook" userId="0cee8e84-5584-4a59-8cd1-43182ebc90a0" providerId="ADAL" clId="{1E20BE07-5DA7-4352-A39D-C59048AD4D7F}" dt="2021-10-29T09:32:14.678" v="16" actId="1076"/>
          <ac:picMkLst>
            <pc:docMk/>
            <pc:sldMk cId="2828629013" sldId="277"/>
            <ac:picMk id="4" creationId="{38424019-F8E1-4C65-B1BF-623B8FF372EB}"/>
          </ac:picMkLst>
        </pc:picChg>
        <pc:picChg chg="add mod">
          <ac:chgData name="John Glazebrook" userId="0cee8e84-5584-4a59-8cd1-43182ebc90a0" providerId="ADAL" clId="{1E20BE07-5DA7-4352-A39D-C59048AD4D7F}" dt="2021-10-29T09:32:32.619" v="21" actId="1076"/>
          <ac:picMkLst>
            <pc:docMk/>
            <pc:sldMk cId="2828629013" sldId="277"/>
            <ac:picMk id="6" creationId="{77ABD121-DBC6-4EE7-A298-B05CB3753E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6FCA-3EAE-4BD3-9BAC-9E222472C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6D156-F94F-484E-ADDA-35A06CF77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 world wide web</a:t>
            </a:r>
          </a:p>
        </p:txBody>
      </p:sp>
    </p:spTree>
    <p:extLst>
      <p:ext uri="{BB962C8B-B14F-4D97-AF65-F5344CB8AC3E}">
        <p14:creationId xmlns:p14="http://schemas.microsoft.com/office/powerpoint/2010/main" val="279711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0D11-7840-AFE1-02D6-78F643E6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77580-0344-3AD1-1723-BF771B7ED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See worksheet “07 – Forms”</a:t>
            </a:r>
          </a:p>
        </p:txBody>
      </p:sp>
    </p:spTree>
    <p:extLst>
      <p:ext uri="{BB962C8B-B14F-4D97-AF65-F5344CB8AC3E}">
        <p14:creationId xmlns:p14="http://schemas.microsoft.com/office/powerpoint/2010/main" val="471384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ACF3-1722-450A-9262-AD996974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4BDBB-9697-47C1-9651-62F5175A6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Cascading style sheets</a:t>
            </a:r>
          </a:p>
          <a:p>
            <a:r>
              <a:rPr lang="en-GB" dirty="0"/>
              <a:t>Apply styles to elements</a:t>
            </a:r>
          </a:p>
          <a:p>
            <a:r>
              <a:rPr lang="en-GB" dirty="0"/>
              <a:t>An element is a tag</a:t>
            </a:r>
          </a:p>
          <a:p>
            <a:r>
              <a:rPr lang="en-GB" dirty="0"/>
              <a:t>A style is anything visual – colour, font, size, borders etc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954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6722D0-96E3-489D-ABA4-C97147EAB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63" y="161911"/>
            <a:ext cx="6583679" cy="653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46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3032-ED24-4AE9-9D36-C29A58D0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E6421-53B0-4F04-B22D-F8AEFCE35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Selector</a:t>
            </a:r>
          </a:p>
          <a:p>
            <a:r>
              <a:rPr lang="en-GB" dirty="0"/>
              <a:t>Property : Value ;</a:t>
            </a:r>
          </a:p>
        </p:txBody>
      </p:sp>
    </p:spTree>
    <p:extLst>
      <p:ext uri="{BB962C8B-B14F-4D97-AF65-F5344CB8AC3E}">
        <p14:creationId xmlns:p14="http://schemas.microsoft.com/office/powerpoint/2010/main" val="1309428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507185-4644-4EE0-BE40-01889EB0E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39" y="176824"/>
            <a:ext cx="5781461" cy="2961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3EE29D-3A7F-4610-BAC6-5F33F4CCE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282" y="1755184"/>
            <a:ext cx="6579179" cy="27667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2CB0E4-6D06-4DAC-867D-5273775CF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03" y="4716915"/>
            <a:ext cx="11587631" cy="66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97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951DBF-0E50-4E13-9908-DB238C216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639" y="1587137"/>
            <a:ext cx="8374721" cy="368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80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617D-25D1-43A7-9F31-603A2965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KNOW html + </a:t>
            </a:r>
            <a:r>
              <a:rPr lang="en-GB" dirty="0" err="1"/>
              <a:t>css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A172C-00E5-419A-9D4E-5E51E5DBA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Carry on with HTML and </a:t>
            </a:r>
            <a:r>
              <a:rPr lang="en-GB" dirty="0" err="1"/>
              <a:t>css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If you finish:</a:t>
            </a:r>
          </a:p>
          <a:p>
            <a:r>
              <a:rPr lang="en-GB" dirty="0"/>
              <a:t>Code a beautiful page</a:t>
            </a:r>
          </a:p>
          <a:p>
            <a:r>
              <a:rPr lang="en-GB" dirty="0"/>
              <a:t>Pull in bootstrap</a:t>
            </a:r>
          </a:p>
        </p:txBody>
      </p:sp>
    </p:spTree>
    <p:extLst>
      <p:ext uri="{BB962C8B-B14F-4D97-AF65-F5344CB8AC3E}">
        <p14:creationId xmlns:p14="http://schemas.microsoft.com/office/powerpoint/2010/main" val="243663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 – part 1</a:t>
            </a:r>
          </a:p>
        </p:txBody>
      </p:sp>
      <p:pic>
        <p:nvPicPr>
          <p:cNvPr id="1026" name="Picture 2" descr="https://cnet3.cbsistatic.com/img/wUFSDhb2UcS8lz4WjuHqYB6ydyU=/936x527/2009/03/13/e9de6f62-f0ff-11e2-8c7c-d4ae52e62bcc/CERN02.jpg">
            <a:extLst>
              <a:ext uri="{FF2B5EF4-FFF2-40B4-BE49-F238E27FC236}">
                <a16:creationId xmlns:a16="http://schemas.microsoft.com/office/drawing/2014/main" id="{EE40B503-B67D-4E0F-AF74-418AC644C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748" y="2097088"/>
            <a:ext cx="7431677" cy="418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C7DCEB6-CB1A-4125-94DB-913F841F6B26}"/>
              </a:ext>
            </a:extLst>
          </p:cNvPr>
          <p:cNvSpPr txBox="1">
            <a:spLocks/>
          </p:cNvSpPr>
          <p:nvPr/>
        </p:nvSpPr>
        <p:spPr>
          <a:xfrm>
            <a:off x="684213" y="3289374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Tim Berners-Lee</a:t>
            </a:r>
          </a:p>
        </p:txBody>
      </p:sp>
    </p:spTree>
    <p:extLst>
      <p:ext uri="{BB962C8B-B14F-4D97-AF65-F5344CB8AC3E}">
        <p14:creationId xmlns:p14="http://schemas.microsoft.com/office/powerpoint/2010/main" val="69338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3483-CC9F-448D-A871-9F61EA8C1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70263"/>
            <a:ext cx="9905999" cy="5617028"/>
          </a:xfrm>
        </p:spPr>
        <p:txBody>
          <a:bodyPr>
            <a:normAutofit/>
          </a:bodyPr>
          <a:lstStyle/>
          <a:p>
            <a:r>
              <a:rPr lang="en-GB" dirty="0"/>
              <a:t>1980s the Internet got domain names and DNS</a:t>
            </a:r>
          </a:p>
          <a:p>
            <a:r>
              <a:rPr lang="en-GB" dirty="0"/>
              <a:t>SGML Standard Generalized Mark-up Language</a:t>
            </a:r>
          </a:p>
          <a:p>
            <a:r>
              <a:rPr lang="en-GB" dirty="0"/>
              <a:t>An internationally agreed upon method for marking up text into structural units such as paragraphs, headings, list items, etc</a:t>
            </a:r>
          </a:p>
          <a:p>
            <a:r>
              <a:rPr lang="en-GB" dirty="0"/>
              <a:t>language was independent of the viewing software</a:t>
            </a:r>
          </a:p>
          <a:p>
            <a:r>
              <a:rPr lang="en-GB" dirty="0"/>
              <a:t>Pairs of tags, title, H1 – H6, OL, UL, LI, P, </a:t>
            </a:r>
          </a:p>
          <a:p>
            <a:endParaRPr lang="en-GB" dirty="0"/>
          </a:p>
          <a:p>
            <a:r>
              <a:rPr lang="en-GB" dirty="0"/>
              <a:t>HTML</a:t>
            </a:r>
          </a:p>
          <a:p>
            <a:r>
              <a:rPr lang="en-GB" dirty="0"/>
              <a:t>Anchor with HREF</a:t>
            </a:r>
          </a:p>
          <a:p>
            <a:r>
              <a:rPr lang="en-GB" dirty="0">
                <a:hlinkClick r:id="rId2"/>
              </a:rPr>
              <a:t>www.example.com</a:t>
            </a:r>
            <a:r>
              <a:rPr lang="en-GB" dirty="0"/>
              <a:t> – address machines on the ‘web’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87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F1BE-B4C9-4773-B560-15899C4A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8106-6D7A-4BD9-81AE-5643B0309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28786"/>
            <a:ext cx="9905999" cy="4608514"/>
          </a:xfrm>
        </p:spPr>
        <p:txBody>
          <a:bodyPr>
            <a:normAutofit/>
          </a:bodyPr>
          <a:lstStyle/>
          <a:p>
            <a:r>
              <a:rPr lang="en-GB" dirty="0"/>
              <a:t>Text based</a:t>
            </a:r>
          </a:p>
          <a:p>
            <a:r>
              <a:rPr lang="en-GB" dirty="0"/>
              <a:t>Very limited number of tags</a:t>
            </a:r>
          </a:p>
          <a:p>
            <a:r>
              <a:rPr lang="en-GB" dirty="0"/>
              <a:t>Easy to learn and edit</a:t>
            </a:r>
          </a:p>
          <a:p>
            <a:endParaRPr lang="en-GB" dirty="0"/>
          </a:p>
          <a:p>
            <a:r>
              <a:rPr lang="en-GB" dirty="0"/>
              <a:t>Browser only displayed text</a:t>
            </a:r>
          </a:p>
          <a:p>
            <a:r>
              <a:rPr lang="en-GB" dirty="0"/>
              <a:t>1993 - a college student named Marc Andreessen added &lt;</a:t>
            </a:r>
            <a:r>
              <a:rPr lang="en-GB" dirty="0" err="1"/>
              <a:t>img</a:t>
            </a:r>
            <a:r>
              <a:rPr lang="en-GB" dirty="0"/>
              <a:t>&gt; to his Mosaic browser</a:t>
            </a:r>
          </a:p>
          <a:p>
            <a:r>
              <a:rPr lang="en-GB" dirty="0"/>
              <a:t>1993 – Lynx 2.0a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71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84" y="2408710"/>
            <a:ext cx="9905999" cy="3445919"/>
          </a:xfrm>
        </p:spPr>
        <p:txBody>
          <a:bodyPr>
            <a:normAutofit/>
          </a:bodyPr>
          <a:lstStyle/>
          <a:p>
            <a:r>
              <a:rPr lang="en-GB" sz="3200" dirty="0"/>
              <a:t>&lt;form&gt;</a:t>
            </a:r>
          </a:p>
          <a:p>
            <a:r>
              <a:rPr lang="en-GB" sz="3200" dirty="0"/>
              <a:t>action – URL</a:t>
            </a:r>
          </a:p>
          <a:p>
            <a:r>
              <a:rPr lang="en-GB" sz="3200" dirty="0"/>
              <a:t>Method – get or post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3546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67A4CC-A8C0-41EB-95A3-0D15D5246D15}"/>
              </a:ext>
            </a:extLst>
          </p:cNvPr>
          <p:cNvSpPr txBox="1"/>
          <p:nvPr/>
        </p:nvSpPr>
        <p:spPr>
          <a:xfrm>
            <a:off x="718456" y="481067"/>
            <a:ext cx="8171543" cy="2677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&lt;form&gt;</a:t>
            </a:r>
            <a:br>
              <a:rPr lang="en-GB" sz="5400" b="1" dirty="0">
                <a:solidFill>
                  <a:schemeClr val="bg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</a:br>
            <a:r>
              <a:rPr lang="en-GB" sz="2800" b="1" dirty="0">
                <a:solidFill>
                  <a:schemeClr val="bg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  First name:&lt;</a:t>
            </a:r>
            <a:r>
              <a:rPr lang="en-GB" sz="2800" b="1" dirty="0" err="1">
                <a:solidFill>
                  <a:schemeClr val="bg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br</a:t>
            </a:r>
            <a:r>
              <a:rPr lang="en-GB" sz="2800" b="1" dirty="0">
                <a:solidFill>
                  <a:schemeClr val="bg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&gt;</a:t>
            </a:r>
            <a:br>
              <a:rPr lang="en-GB" sz="5400" b="1" dirty="0">
                <a:solidFill>
                  <a:schemeClr val="bg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</a:br>
            <a:r>
              <a:rPr lang="en-GB" sz="2800" b="1" dirty="0">
                <a:solidFill>
                  <a:schemeClr val="bg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  &lt;input type="text" name="</a:t>
            </a:r>
            <a:r>
              <a:rPr lang="en-GB" sz="2800" b="1" dirty="0" err="1">
                <a:solidFill>
                  <a:schemeClr val="bg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firstname</a:t>
            </a:r>
            <a:r>
              <a:rPr lang="en-GB" sz="2800" b="1" dirty="0">
                <a:solidFill>
                  <a:schemeClr val="bg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"&gt;&lt;</a:t>
            </a:r>
            <a:r>
              <a:rPr lang="en-GB" sz="2800" b="1" dirty="0" err="1">
                <a:solidFill>
                  <a:schemeClr val="bg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br</a:t>
            </a:r>
            <a:r>
              <a:rPr lang="en-GB" sz="2800" b="1" dirty="0">
                <a:solidFill>
                  <a:schemeClr val="bg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&gt;</a:t>
            </a:r>
            <a:br>
              <a:rPr lang="en-GB" sz="5400" b="1" dirty="0">
                <a:solidFill>
                  <a:schemeClr val="bg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</a:br>
            <a:r>
              <a:rPr lang="en-GB" sz="2800" b="1" dirty="0">
                <a:solidFill>
                  <a:schemeClr val="bg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  Last name:&lt;</a:t>
            </a:r>
            <a:r>
              <a:rPr lang="en-GB" sz="2800" b="1" dirty="0" err="1">
                <a:solidFill>
                  <a:schemeClr val="bg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br</a:t>
            </a:r>
            <a:r>
              <a:rPr lang="en-GB" sz="2800" b="1" dirty="0">
                <a:solidFill>
                  <a:schemeClr val="bg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&gt;</a:t>
            </a:r>
            <a:br>
              <a:rPr lang="en-GB" sz="5400" b="1" dirty="0">
                <a:solidFill>
                  <a:schemeClr val="bg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</a:br>
            <a:r>
              <a:rPr lang="en-GB" sz="2800" b="1" dirty="0">
                <a:solidFill>
                  <a:schemeClr val="bg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  &lt;input type="text" name="</a:t>
            </a:r>
            <a:r>
              <a:rPr lang="en-GB" sz="2800" b="1" dirty="0" err="1">
                <a:solidFill>
                  <a:schemeClr val="bg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lastname</a:t>
            </a:r>
            <a:r>
              <a:rPr lang="en-GB" sz="2800" b="1" dirty="0">
                <a:solidFill>
                  <a:schemeClr val="bg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"&gt;</a:t>
            </a:r>
            <a:br>
              <a:rPr lang="en-GB" sz="5400" b="1" dirty="0">
                <a:solidFill>
                  <a:schemeClr val="bg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</a:br>
            <a:r>
              <a:rPr lang="en-GB" sz="2800" b="1" dirty="0">
                <a:solidFill>
                  <a:schemeClr val="bg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&lt;/form&gt;</a:t>
            </a:r>
            <a:endParaRPr lang="en-GB" sz="5400" b="1" dirty="0">
              <a:solidFill>
                <a:schemeClr val="bg1"/>
              </a:solidFill>
              <a:latin typeface="Cordia New" panose="020B0502040204020203" pitchFamily="34" charset="-34"/>
              <a:cs typeface="Cordia New" panose="020B05020402040202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0683AD-0541-4229-B1C7-89665B81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117" y="3951032"/>
            <a:ext cx="4928426" cy="25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3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1A63-B283-48D7-8A4D-D466392BC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760321"/>
            <a:ext cx="10621537" cy="3541714"/>
          </a:xfrm>
        </p:spPr>
        <p:txBody>
          <a:bodyPr>
            <a:normAutofit fontScale="92500"/>
          </a:bodyPr>
          <a:lstStyle/>
          <a:p>
            <a:r>
              <a:rPr lang="en-GB" sz="3200" dirty="0"/>
              <a:t>&lt;form action="</a:t>
            </a:r>
            <a:r>
              <a:rPr lang="en-GB" sz="2200" dirty="0"/>
              <a:t>https://www.w3schools.com/action_page.php</a:t>
            </a:r>
            <a:r>
              <a:rPr lang="en-GB" sz="3200" dirty="0"/>
              <a:t>" </a:t>
            </a:r>
            <a:r>
              <a:rPr lang="en-GB" sz="3200" b="1" dirty="0"/>
              <a:t>method="get"</a:t>
            </a:r>
            <a:r>
              <a:rPr lang="en-GB" sz="3200" dirty="0"/>
              <a:t>&gt;</a:t>
            </a:r>
          </a:p>
          <a:p>
            <a:r>
              <a:rPr lang="en-GB" sz="3200" dirty="0"/>
              <a:t>&lt;form action="</a:t>
            </a:r>
            <a:r>
              <a:rPr lang="en-GB" sz="2000" dirty="0"/>
              <a:t>https://www.w3schools.com/action_page.php</a:t>
            </a:r>
            <a:r>
              <a:rPr lang="en-GB" sz="3200" dirty="0"/>
              <a:t>" </a:t>
            </a:r>
            <a:r>
              <a:rPr lang="en-GB" sz="3200" b="1" dirty="0"/>
              <a:t>method="post"</a:t>
            </a:r>
            <a:r>
              <a:rPr lang="en-GB" sz="3200" dirty="0"/>
              <a:t>&gt;</a:t>
            </a:r>
          </a:p>
          <a:p>
            <a:r>
              <a:rPr lang="en-GB" sz="3200" dirty="0"/>
              <a:t>GET:</a:t>
            </a:r>
          </a:p>
          <a:p>
            <a:r>
              <a:rPr lang="en-GB" sz="1900" dirty="0"/>
              <a:t>https://www.w3schools.com/action_page.php</a:t>
            </a:r>
            <a:r>
              <a:rPr lang="en-GB" sz="3200" dirty="0"/>
              <a:t>?firstname=Mickey&amp;lastname=Mouse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6B9CB-D443-4CF7-8A51-B62E7CCC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117" y="3951032"/>
            <a:ext cx="4928426" cy="25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2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D0B88B-2E40-4A6D-9A74-F1852DFF6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24" y="124097"/>
            <a:ext cx="9085083" cy="660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A4EA-3C5B-4F84-8FDC-25D552E5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38554"/>
          </a:xfrm>
        </p:spPr>
        <p:txBody>
          <a:bodyPr/>
          <a:lstStyle/>
          <a:p>
            <a:r>
              <a:rPr lang="en-GB" dirty="0"/>
              <a:t>required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24019-F8E1-4C65-B1BF-623B8FF37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94" y="738554"/>
            <a:ext cx="4963218" cy="2514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ABD121-DBC6-4EE7-A298-B05CB3753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182" y="3604496"/>
            <a:ext cx="6575135" cy="2400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952B9F-A35C-4C8C-B628-D678647B557D}"/>
              </a:ext>
            </a:extLst>
          </p:cNvPr>
          <p:cNvSpPr txBox="1"/>
          <p:nvPr/>
        </p:nvSpPr>
        <p:spPr>
          <a:xfrm>
            <a:off x="992458" y="6356431"/>
            <a:ext cx="10744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https://stackoverflow.com/questions/20892240/change-css-style-html5-form-required-attribute-required-message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AE55FF-9522-48B3-B158-5016CECF5F63}"/>
              </a:ext>
            </a:extLst>
          </p:cNvPr>
          <p:cNvSpPr txBox="1"/>
          <p:nvPr/>
        </p:nvSpPr>
        <p:spPr>
          <a:xfrm>
            <a:off x="7125629" y="2607173"/>
            <a:ext cx="364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Chrome and Firefox do NOT allow the error bubble to be styled</a:t>
            </a:r>
          </a:p>
        </p:txBody>
      </p:sp>
    </p:spTree>
    <p:extLst>
      <p:ext uri="{BB962C8B-B14F-4D97-AF65-F5344CB8AC3E}">
        <p14:creationId xmlns:p14="http://schemas.microsoft.com/office/powerpoint/2010/main" val="2828629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</TotalTime>
  <Words>339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Cordia New</vt:lpstr>
      <vt:lpstr>Tw Cen MT</vt:lpstr>
      <vt:lpstr>Circuit</vt:lpstr>
      <vt:lpstr>html</vt:lpstr>
      <vt:lpstr>History – part 1</vt:lpstr>
      <vt:lpstr>PowerPoint Presentation</vt:lpstr>
      <vt:lpstr>History</vt:lpstr>
      <vt:lpstr>Forms</vt:lpstr>
      <vt:lpstr>PowerPoint Presentation</vt:lpstr>
      <vt:lpstr>PowerPoint Presentation</vt:lpstr>
      <vt:lpstr>PowerPoint Presentation</vt:lpstr>
      <vt:lpstr>required</vt:lpstr>
      <vt:lpstr>Task 1</vt:lpstr>
      <vt:lpstr>css</vt:lpstr>
      <vt:lpstr>PowerPoint Presentation</vt:lpstr>
      <vt:lpstr>Css</vt:lpstr>
      <vt:lpstr>PowerPoint Presentation</vt:lpstr>
      <vt:lpstr>PowerPoint Presentation</vt:lpstr>
      <vt:lpstr>KNOW html + css?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John Glazebrook</dc:creator>
  <cp:lastModifiedBy>John Glazebrook</cp:lastModifiedBy>
  <cp:revision>18</cp:revision>
  <dcterms:created xsi:type="dcterms:W3CDTF">2018-09-16T21:23:12Z</dcterms:created>
  <dcterms:modified xsi:type="dcterms:W3CDTF">2022-10-05T10:48:52Z</dcterms:modified>
</cp:coreProperties>
</file>