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CE7CD-3F35-4CCB-A10E-29BAAF91E2D4}" v="1" dt="2022-10-12T10:42:2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FF9CE7CD-3F35-4CCB-A10E-29BAAF91E2D4}"/>
    <pc:docChg chg="custSel addSld modSld">
      <pc:chgData name="John Glazebrook" userId="0cee8e84-5584-4a59-8cd1-43182ebc90a0" providerId="ADAL" clId="{FF9CE7CD-3F35-4CCB-A10E-29BAAF91E2D4}" dt="2022-10-12T10:43:21.688" v="12" actId="1076"/>
      <pc:docMkLst>
        <pc:docMk/>
      </pc:docMkLst>
      <pc:sldChg chg="addSp delSp modSp new mod">
        <pc:chgData name="John Glazebrook" userId="0cee8e84-5584-4a59-8cd1-43182ebc90a0" providerId="ADAL" clId="{FF9CE7CD-3F35-4CCB-A10E-29BAAF91E2D4}" dt="2022-10-12T10:43:21.688" v="12" actId="1076"/>
        <pc:sldMkLst>
          <pc:docMk/>
          <pc:sldMk cId="1865632778" sldId="263"/>
        </pc:sldMkLst>
        <pc:spChg chg="del">
          <ac:chgData name="John Glazebrook" userId="0cee8e84-5584-4a59-8cd1-43182ebc90a0" providerId="ADAL" clId="{FF9CE7CD-3F35-4CCB-A10E-29BAAF91E2D4}" dt="2022-10-12T10:42:49.040" v="3" actId="478"/>
          <ac:spMkLst>
            <pc:docMk/>
            <pc:sldMk cId="1865632778" sldId="263"/>
            <ac:spMk id="2" creationId="{025C5C81-D6E1-E0B4-A17E-98E9E62CC090}"/>
          </ac:spMkLst>
        </pc:spChg>
        <pc:spChg chg="mod">
          <ac:chgData name="John Glazebrook" userId="0cee8e84-5584-4a59-8cd1-43182ebc90a0" providerId="ADAL" clId="{FF9CE7CD-3F35-4CCB-A10E-29BAAF91E2D4}" dt="2022-10-12T10:42:55.124" v="5" actId="14100"/>
          <ac:spMkLst>
            <pc:docMk/>
            <pc:sldMk cId="1865632778" sldId="263"/>
            <ac:spMk id="3" creationId="{F0776804-C470-8DEF-8769-FC381C395BB4}"/>
          </ac:spMkLst>
        </pc:spChg>
        <pc:picChg chg="add mod">
          <ac:chgData name="John Glazebrook" userId="0cee8e84-5584-4a59-8cd1-43182ebc90a0" providerId="ADAL" clId="{FF9CE7CD-3F35-4CCB-A10E-29BAAF91E2D4}" dt="2022-10-12T10:43:01.116" v="8" actId="1076"/>
          <ac:picMkLst>
            <pc:docMk/>
            <pc:sldMk cId="1865632778" sldId="263"/>
            <ac:picMk id="5" creationId="{1719737A-E4DE-9E12-F71F-12148925D90C}"/>
          </ac:picMkLst>
        </pc:picChg>
        <pc:picChg chg="add mod">
          <ac:chgData name="John Glazebrook" userId="0cee8e84-5584-4a59-8cd1-43182ebc90a0" providerId="ADAL" clId="{FF9CE7CD-3F35-4CCB-A10E-29BAAF91E2D4}" dt="2022-10-12T10:43:21.688" v="12" actId="1076"/>
          <ac:picMkLst>
            <pc:docMk/>
            <pc:sldMk cId="1865632778" sldId="263"/>
            <ac:picMk id="7" creationId="{1B97ABB7-3951-1F7D-CFD3-783F9F66CB6D}"/>
          </ac:picMkLst>
        </pc:picChg>
      </pc:sldChg>
    </pc:docChg>
  </pc:docChgLst>
  <pc:docChgLst>
    <pc:chgData name="John Glazebrook" userId="0cee8e84-5584-4a59-8cd1-43182ebc90a0" providerId="ADAL" clId="{42D2E36C-64FC-4EBE-BA7C-E95B07C24F13}"/>
    <pc:docChg chg="custSel addSld modSld">
      <pc:chgData name="John Glazebrook" userId="0cee8e84-5584-4a59-8cd1-43182ebc90a0" providerId="ADAL" clId="{42D2E36C-64FC-4EBE-BA7C-E95B07C24F13}" dt="2021-11-16T10:34:34.750" v="73" actId="1076"/>
      <pc:docMkLst>
        <pc:docMk/>
      </pc:docMkLst>
      <pc:sldChg chg="addSp modSp new mod">
        <pc:chgData name="John Glazebrook" userId="0cee8e84-5584-4a59-8cd1-43182ebc90a0" providerId="ADAL" clId="{42D2E36C-64FC-4EBE-BA7C-E95B07C24F13}" dt="2021-11-16T10:34:34.750" v="73" actId="1076"/>
        <pc:sldMkLst>
          <pc:docMk/>
          <pc:sldMk cId="3496097063" sldId="262"/>
        </pc:sldMkLst>
        <pc:spChg chg="add mod">
          <ac:chgData name="John Glazebrook" userId="0cee8e84-5584-4a59-8cd1-43182ebc90a0" providerId="ADAL" clId="{42D2E36C-64FC-4EBE-BA7C-E95B07C24F13}" dt="2021-11-16T10:34:34.750" v="73" actId="1076"/>
          <ac:spMkLst>
            <pc:docMk/>
            <pc:sldMk cId="3496097063" sldId="262"/>
            <ac:spMk id="2" creationId="{D74151A3-9167-4B6F-A701-F06507525F30}"/>
          </ac:spMkLst>
        </pc:spChg>
        <pc:spChg chg="add mod ord">
          <ac:chgData name="John Glazebrook" userId="0cee8e84-5584-4a59-8cd1-43182ebc90a0" providerId="ADAL" clId="{42D2E36C-64FC-4EBE-BA7C-E95B07C24F13}" dt="2021-11-16T10:19:17.761" v="13" actId="1076"/>
          <ac:spMkLst>
            <pc:docMk/>
            <pc:sldMk cId="3496097063" sldId="262"/>
            <ac:spMk id="6" creationId="{C9C92EEA-08D7-46BE-B1D2-732D7CC53BFF}"/>
          </ac:spMkLst>
        </pc:spChg>
        <pc:spChg chg="add mod">
          <ac:chgData name="John Glazebrook" userId="0cee8e84-5584-4a59-8cd1-43182ebc90a0" providerId="ADAL" clId="{42D2E36C-64FC-4EBE-BA7C-E95B07C24F13}" dt="2021-11-16T10:19:29.337" v="18" actId="688"/>
          <ac:spMkLst>
            <pc:docMk/>
            <pc:sldMk cId="3496097063" sldId="262"/>
            <ac:spMk id="9" creationId="{D3A9BD19-A6AD-46C6-9F34-06D9F23CCEA4}"/>
          </ac:spMkLst>
        </pc:spChg>
        <pc:picChg chg="add mod">
          <ac:chgData name="John Glazebrook" userId="0cee8e84-5584-4a59-8cd1-43182ebc90a0" providerId="ADAL" clId="{42D2E36C-64FC-4EBE-BA7C-E95B07C24F13}" dt="2021-11-16T10:18:17.522" v="2" actId="1076"/>
          <ac:picMkLst>
            <pc:docMk/>
            <pc:sldMk cId="3496097063" sldId="262"/>
            <ac:picMk id="3" creationId="{BF4BF449-D05C-429D-87A2-F99529E976C2}"/>
          </ac:picMkLst>
        </pc:picChg>
        <pc:picChg chg="add mod">
          <ac:chgData name="John Glazebrook" userId="0cee8e84-5584-4a59-8cd1-43182ebc90a0" providerId="ADAL" clId="{42D2E36C-64FC-4EBE-BA7C-E95B07C24F13}" dt="2021-11-16T10:19:19.515" v="14" actId="1076"/>
          <ac:picMkLst>
            <pc:docMk/>
            <pc:sldMk cId="3496097063" sldId="262"/>
            <ac:picMk id="5" creationId="{D8D5E7E3-4A3B-414E-A599-598AE1C1B5B4}"/>
          </ac:picMkLst>
        </pc:picChg>
        <pc:picChg chg="add mod modCrop">
          <ac:chgData name="John Glazebrook" userId="0cee8e84-5584-4a59-8cd1-43182ebc90a0" providerId="ADAL" clId="{42D2E36C-64FC-4EBE-BA7C-E95B07C24F13}" dt="2021-11-16T10:34:31.593" v="72" actId="1076"/>
          <ac:picMkLst>
            <pc:docMk/>
            <pc:sldMk cId="3496097063" sldId="262"/>
            <ac:picMk id="7" creationId="{22A8A8C0-29D6-4C37-BEC1-5A9A06919598}"/>
          </ac:picMkLst>
        </pc:picChg>
        <pc:picChg chg="add mod">
          <ac:chgData name="John Glazebrook" userId="0cee8e84-5584-4a59-8cd1-43182ebc90a0" providerId="ADAL" clId="{42D2E36C-64FC-4EBE-BA7C-E95B07C24F13}" dt="2021-11-16T10:19:13.030" v="11" actId="14100"/>
          <ac:picMkLst>
            <pc:docMk/>
            <pc:sldMk cId="3496097063" sldId="262"/>
            <ac:picMk id="8" creationId="{D172D4CE-290D-458E-986F-01DCF6914769}"/>
          </ac:picMkLst>
        </pc:picChg>
      </pc:sldChg>
    </pc:docChg>
  </pc:docChgLst>
  <pc:docChgLst>
    <pc:chgData name="John Glazebrook" userId="0cee8e84-5584-4a59-8cd1-43182ebc90a0" providerId="ADAL" clId="{816872DA-BD36-4773-BB48-28055DAD44F8}"/>
    <pc:docChg chg="custSel addSld modSld">
      <pc:chgData name="John Glazebrook" userId="0cee8e84-5584-4a59-8cd1-43182ebc90a0" providerId="ADAL" clId="{816872DA-BD36-4773-BB48-28055DAD44F8}" dt="2021-11-15T14:34:59.879" v="29" actId="6549"/>
      <pc:docMkLst>
        <pc:docMk/>
      </pc:docMkLst>
      <pc:sldChg chg="delSp modSp new mod">
        <pc:chgData name="John Glazebrook" userId="0cee8e84-5584-4a59-8cd1-43182ebc90a0" providerId="ADAL" clId="{816872DA-BD36-4773-BB48-28055DAD44F8}" dt="2021-11-15T14:34:59.879" v="29" actId="6549"/>
        <pc:sldMkLst>
          <pc:docMk/>
          <pc:sldMk cId="2281431843" sldId="256"/>
        </pc:sldMkLst>
        <pc:spChg chg="mod">
          <ac:chgData name="John Glazebrook" userId="0cee8e84-5584-4a59-8cd1-43182ebc90a0" providerId="ADAL" clId="{816872DA-BD36-4773-BB48-28055DAD44F8}" dt="2021-11-15T14:34:59.879" v="29" actId="6549"/>
          <ac:spMkLst>
            <pc:docMk/>
            <pc:sldMk cId="2281431843" sldId="256"/>
            <ac:spMk id="2" creationId="{F5DA17CC-7AD8-4B07-8001-2FC2FAA210D9}"/>
          </ac:spMkLst>
        </pc:spChg>
        <pc:spChg chg="del mod">
          <ac:chgData name="John Glazebrook" userId="0cee8e84-5584-4a59-8cd1-43182ebc90a0" providerId="ADAL" clId="{816872DA-BD36-4773-BB48-28055DAD44F8}" dt="2021-11-15T14:34:24.353" v="28" actId="478"/>
          <ac:spMkLst>
            <pc:docMk/>
            <pc:sldMk cId="2281431843" sldId="256"/>
            <ac:spMk id="3" creationId="{8C248F31-E683-46CD-B1AD-31EC4D3520E8}"/>
          </ac:spMkLst>
        </pc:spChg>
      </pc:sldChg>
      <pc:sldChg chg="addSp modSp new mod">
        <pc:chgData name="John Glazebrook" userId="0cee8e84-5584-4a59-8cd1-43182ebc90a0" providerId="ADAL" clId="{816872DA-BD36-4773-BB48-28055DAD44F8}" dt="2021-11-15T14:29:28.417" v="9" actId="1076"/>
        <pc:sldMkLst>
          <pc:docMk/>
          <pc:sldMk cId="52889168" sldId="257"/>
        </pc:sldMkLst>
        <pc:picChg chg="add mod">
          <ac:chgData name="John Glazebrook" userId="0cee8e84-5584-4a59-8cd1-43182ebc90a0" providerId="ADAL" clId="{816872DA-BD36-4773-BB48-28055DAD44F8}" dt="2021-11-15T14:29:13.527" v="6" actId="1076"/>
          <ac:picMkLst>
            <pc:docMk/>
            <pc:sldMk cId="52889168" sldId="257"/>
            <ac:picMk id="3" creationId="{A887ED40-75E2-4B42-9A64-F294F719A716}"/>
          </ac:picMkLst>
        </pc:picChg>
        <pc:picChg chg="add mod">
          <ac:chgData name="John Glazebrook" userId="0cee8e84-5584-4a59-8cd1-43182ebc90a0" providerId="ADAL" clId="{816872DA-BD36-4773-BB48-28055DAD44F8}" dt="2021-11-15T14:29:28.417" v="9" actId="1076"/>
          <ac:picMkLst>
            <pc:docMk/>
            <pc:sldMk cId="52889168" sldId="257"/>
            <ac:picMk id="5" creationId="{67987C0E-60DA-48DF-A808-BC1EAC3767E8}"/>
          </ac:picMkLst>
        </pc:picChg>
      </pc:sldChg>
      <pc:sldChg chg="addSp new mod">
        <pc:chgData name="John Glazebrook" userId="0cee8e84-5584-4a59-8cd1-43182ebc90a0" providerId="ADAL" clId="{816872DA-BD36-4773-BB48-28055DAD44F8}" dt="2021-11-15T14:30:23.340" v="11" actId="22"/>
        <pc:sldMkLst>
          <pc:docMk/>
          <pc:sldMk cId="3837366325" sldId="258"/>
        </pc:sldMkLst>
        <pc:picChg chg="add">
          <ac:chgData name="John Glazebrook" userId="0cee8e84-5584-4a59-8cd1-43182ebc90a0" providerId="ADAL" clId="{816872DA-BD36-4773-BB48-28055DAD44F8}" dt="2021-11-15T14:30:23.340" v="11" actId="22"/>
          <ac:picMkLst>
            <pc:docMk/>
            <pc:sldMk cId="3837366325" sldId="258"/>
            <ac:picMk id="3" creationId="{511FEC7D-836E-4C2A-AF65-990B686FE038}"/>
          </ac:picMkLst>
        </pc:picChg>
      </pc:sldChg>
      <pc:sldChg chg="addSp modSp new mod">
        <pc:chgData name="John Glazebrook" userId="0cee8e84-5584-4a59-8cd1-43182ebc90a0" providerId="ADAL" clId="{816872DA-BD36-4773-BB48-28055DAD44F8}" dt="2021-11-15T14:33:36.975" v="24" actId="1076"/>
        <pc:sldMkLst>
          <pc:docMk/>
          <pc:sldMk cId="2407532872" sldId="259"/>
        </pc:sldMkLst>
        <pc:spChg chg="add mod">
          <ac:chgData name="John Glazebrook" userId="0cee8e84-5584-4a59-8cd1-43182ebc90a0" providerId="ADAL" clId="{816872DA-BD36-4773-BB48-28055DAD44F8}" dt="2021-11-15T14:32:55.712" v="19" actId="14861"/>
          <ac:spMkLst>
            <pc:docMk/>
            <pc:sldMk cId="2407532872" sldId="259"/>
            <ac:spMk id="4" creationId="{B8739A5A-FD7E-4D2E-96CA-126FC152E241}"/>
          </ac:spMkLst>
        </pc:spChg>
        <pc:spChg chg="add mod">
          <ac:chgData name="John Glazebrook" userId="0cee8e84-5584-4a59-8cd1-43182ebc90a0" providerId="ADAL" clId="{816872DA-BD36-4773-BB48-28055DAD44F8}" dt="2021-11-15T14:33:36.975" v="24" actId="1076"/>
          <ac:spMkLst>
            <pc:docMk/>
            <pc:sldMk cId="2407532872" sldId="259"/>
            <ac:spMk id="7" creationId="{BB705764-713C-4174-A81F-7BEC013B92D2}"/>
          </ac:spMkLst>
        </pc:spChg>
        <pc:picChg chg="add mod">
          <ac:chgData name="John Glazebrook" userId="0cee8e84-5584-4a59-8cd1-43182ebc90a0" providerId="ADAL" clId="{816872DA-BD36-4773-BB48-28055DAD44F8}" dt="2021-11-15T14:32:34.984" v="14" actId="1076"/>
          <ac:picMkLst>
            <pc:docMk/>
            <pc:sldMk cId="2407532872" sldId="259"/>
            <ac:picMk id="3" creationId="{EF95E262-53F1-4A9A-ACFC-A73E61F1A2D9}"/>
          </ac:picMkLst>
        </pc:picChg>
        <pc:picChg chg="add mod">
          <ac:chgData name="John Glazebrook" userId="0cee8e84-5584-4a59-8cd1-43182ebc90a0" providerId="ADAL" clId="{816872DA-BD36-4773-BB48-28055DAD44F8}" dt="2021-11-15T14:33:32.252" v="22" actId="14100"/>
          <ac:picMkLst>
            <pc:docMk/>
            <pc:sldMk cId="2407532872" sldId="259"/>
            <ac:picMk id="6" creationId="{5AFF6934-4721-4D20-B1F1-EC7D32D84091}"/>
          </ac:picMkLst>
        </pc:picChg>
      </pc:sldChg>
    </pc:docChg>
  </pc:docChgLst>
  <pc:docChgLst>
    <pc:chgData name="John Glazebrook" userId="0cee8e84-5584-4a59-8cd1-43182ebc90a0" providerId="ADAL" clId="{8C667B8E-3101-4532-B51B-334D7E46F149}"/>
    <pc:docChg chg="custSel addSld modSld">
      <pc:chgData name="John Glazebrook" userId="0cee8e84-5584-4a59-8cd1-43182ebc90a0" providerId="ADAL" clId="{8C667B8E-3101-4532-B51B-334D7E46F149}" dt="2021-11-16T09:12:32" v="67" actId="1076"/>
      <pc:docMkLst>
        <pc:docMk/>
      </pc:docMkLst>
      <pc:sldChg chg="modSp new mod">
        <pc:chgData name="John Glazebrook" userId="0cee8e84-5584-4a59-8cd1-43182ebc90a0" providerId="ADAL" clId="{8C667B8E-3101-4532-B51B-334D7E46F149}" dt="2021-11-16T09:08:40.481" v="35" actId="5793"/>
        <pc:sldMkLst>
          <pc:docMk/>
          <pc:sldMk cId="3653040930" sldId="260"/>
        </pc:sldMkLst>
        <pc:spChg chg="mod">
          <ac:chgData name="John Glazebrook" userId="0cee8e84-5584-4a59-8cd1-43182ebc90a0" providerId="ADAL" clId="{8C667B8E-3101-4532-B51B-334D7E46F149}" dt="2021-11-16T09:08:23.157" v="29" actId="14100"/>
          <ac:spMkLst>
            <pc:docMk/>
            <pc:sldMk cId="3653040930" sldId="260"/>
            <ac:spMk id="2" creationId="{F51B27A5-7300-4F50-9114-D70936C48C75}"/>
          </ac:spMkLst>
        </pc:spChg>
        <pc:spChg chg="mod">
          <ac:chgData name="John Glazebrook" userId="0cee8e84-5584-4a59-8cd1-43182ebc90a0" providerId="ADAL" clId="{8C667B8E-3101-4532-B51B-334D7E46F149}" dt="2021-11-16T09:08:40.481" v="35" actId="5793"/>
          <ac:spMkLst>
            <pc:docMk/>
            <pc:sldMk cId="3653040930" sldId="260"/>
            <ac:spMk id="3" creationId="{2B053395-DC29-46D3-9F35-3E3F7918209B}"/>
          </ac:spMkLst>
        </pc:spChg>
      </pc:sldChg>
      <pc:sldChg chg="addSp modSp new mod">
        <pc:chgData name="John Glazebrook" userId="0cee8e84-5584-4a59-8cd1-43182ebc90a0" providerId="ADAL" clId="{8C667B8E-3101-4532-B51B-334D7E46F149}" dt="2021-11-16T09:12:32" v="67" actId="1076"/>
        <pc:sldMkLst>
          <pc:docMk/>
          <pc:sldMk cId="902484360" sldId="261"/>
        </pc:sldMkLst>
        <pc:spChg chg="mod">
          <ac:chgData name="John Glazebrook" userId="0cee8e84-5584-4a59-8cd1-43182ebc90a0" providerId="ADAL" clId="{8C667B8E-3101-4532-B51B-334D7E46F149}" dt="2021-11-16T09:11:58.699" v="59" actId="14100"/>
          <ac:spMkLst>
            <pc:docMk/>
            <pc:sldMk cId="902484360" sldId="261"/>
            <ac:spMk id="2" creationId="{CB53F53C-2B4C-4CB7-95DE-D51E65428B78}"/>
          </ac:spMkLst>
        </pc:spChg>
        <pc:spChg chg="mod">
          <ac:chgData name="John Glazebrook" userId="0cee8e84-5584-4a59-8cd1-43182ebc90a0" providerId="ADAL" clId="{8C667B8E-3101-4532-B51B-334D7E46F149}" dt="2021-11-16T09:12:01.358" v="60" actId="14100"/>
          <ac:spMkLst>
            <pc:docMk/>
            <pc:sldMk cId="902484360" sldId="261"/>
            <ac:spMk id="3" creationId="{CEA5AF4F-87A9-48E4-B9F0-B1E6A22442CA}"/>
          </ac:spMkLst>
        </pc:spChg>
        <pc:picChg chg="add mod">
          <ac:chgData name="John Glazebrook" userId="0cee8e84-5584-4a59-8cd1-43182ebc90a0" providerId="ADAL" clId="{8C667B8E-3101-4532-B51B-334D7E46F149}" dt="2021-11-16T09:12:06.507" v="63" actId="14100"/>
          <ac:picMkLst>
            <pc:docMk/>
            <pc:sldMk cId="902484360" sldId="261"/>
            <ac:picMk id="5" creationId="{C79595C4-C698-4FBE-9919-E63C823525D5}"/>
          </ac:picMkLst>
        </pc:picChg>
        <pc:picChg chg="add mod">
          <ac:chgData name="John Glazebrook" userId="0cee8e84-5584-4a59-8cd1-43182ebc90a0" providerId="ADAL" clId="{8C667B8E-3101-4532-B51B-334D7E46F149}" dt="2021-11-16T09:12:21.431" v="65" actId="1076"/>
          <ac:picMkLst>
            <pc:docMk/>
            <pc:sldMk cId="902484360" sldId="261"/>
            <ac:picMk id="7" creationId="{FD9CAF8D-9101-4828-B327-0F794022812F}"/>
          </ac:picMkLst>
        </pc:picChg>
        <pc:picChg chg="add mod">
          <ac:chgData name="John Glazebrook" userId="0cee8e84-5584-4a59-8cd1-43182ebc90a0" providerId="ADAL" clId="{8C667B8E-3101-4532-B51B-334D7E46F149}" dt="2021-11-16T09:12:32" v="67" actId="1076"/>
          <ac:picMkLst>
            <pc:docMk/>
            <pc:sldMk cId="902484360" sldId="261"/>
            <ac:picMk id="9" creationId="{B0FF46D2-1015-4259-AAA7-D79DFC59A3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D12B-9DDF-404F-955D-509C2344B1A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9C9F-1C64-4F0D-8082-AC0F977D0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44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39C9F-1C64-4F0D-8082-AC0F977D0D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3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4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67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4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8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9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4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9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3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40FB-7B5C-463A-8590-A39D1C343B54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9A01-CE15-44AD-A942-0AE65E894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plit.com/@JohnGlazebrook/grid-resize#style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17CC-7AD8-4B07-8001-2FC2FAA2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76" y="1122363"/>
            <a:ext cx="11051627" cy="2387600"/>
          </a:xfrm>
        </p:spPr>
        <p:txBody>
          <a:bodyPr/>
          <a:lstStyle/>
          <a:p>
            <a:r>
              <a:rPr lang="en-GB" dirty="0"/>
              <a:t>https://grid.layoutit.com</a:t>
            </a:r>
          </a:p>
        </p:txBody>
      </p:sp>
    </p:spTree>
    <p:extLst>
      <p:ext uri="{BB962C8B-B14F-4D97-AF65-F5344CB8AC3E}">
        <p14:creationId xmlns:p14="http://schemas.microsoft.com/office/powerpoint/2010/main" val="228143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7ED40-75E2-4B42-9A64-F294F719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6" y="1029748"/>
            <a:ext cx="3665328" cy="4798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87C0E-60DA-48DF-A808-BC1EAC37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54" y="1029747"/>
            <a:ext cx="5751059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EC7D-836E-4C2A-AF65-990B686F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73" y="0"/>
            <a:ext cx="824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5E262-53F1-4A9A-ACFC-A73E61F1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21" y="561966"/>
            <a:ext cx="3620005" cy="248637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8739A5A-FD7E-4D2E-96CA-126FC152E241}"/>
              </a:ext>
            </a:extLst>
          </p:cNvPr>
          <p:cNvSpPr/>
          <p:nvPr/>
        </p:nvSpPr>
        <p:spPr>
          <a:xfrm rot="12867938">
            <a:off x="3317568" y="1574756"/>
            <a:ext cx="1451871" cy="80404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F6934-4721-4D20-B1F1-EC7D32D8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99" y="104310"/>
            <a:ext cx="3993004" cy="669157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705764-713C-4174-A81F-7BEC013B92D2}"/>
              </a:ext>
            </a:extLst>
          </p:cNvPr>
          <p:cNvSpPr/>
          <p:nvPr/>
        </p:nvSpPr>
        <p:spPr>
          <a:xfrm rot="12867938">
            <a:off x="8604946" y="4296934"/>
            <a:ext cx="1451871" cy="80404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3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27A5-7300-4F50-9114-D70936C4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9630"/>
            <a:ext cx="10353761" cy="1030777"/>
          </a:xfrm>
        </p:spPr>
        <p:txBody>
          <a:bodyPr/>
          <a:lstStyle/>
          <a:p>
            <a:r>
              <a:rPr lang="en-GB" dirty="0"/>
              <a:t>HTML5 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3395-DC29-46D3-9F35-3E3F7918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1180407"/>
            <a:ext cx="11272058" cy="5527963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https://developer.mozilla.org/en-US/docs/Web/HTML/Element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 </a:t>
            </a:r>
            <a:r>
              <a:rPr lang="en-GB" dirty="0"/>
              <a:t>- Defines a header for a document or a section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 </a:t>
            </a:r>
            <a:r>
              <a:rPr lang="en-GB" dirty="0"/>
              <a:t>- Defines a set of navigation links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 </a:t>
            </a:r>
            <a:r>
              <a:rPr lang="en-GB" dirty="0"/>
              <a:t>- Defines a section in a document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en-GB" dirty="0"/>
              <a:t>- Defines an independent, self-contained content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en-GB" dirty="0"/>
              <a:t>- Defines content aside from the content (like a sidebar)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 </a:t>
            </a:r>
            <a:r>
              <a:rPr lang="en-GB" dirty="0"/>
              <a:t>- Defines a footer for a document or a section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&lt;details&gt; </a:t>
            </a:r>
            <a:r>
              <a:rPr lang="en-GB" dirty="0"/>
              <a:t>- Defines additional details that the user can open and close on demand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&lt;summary&gt; </a:t>
            </a:r>
            <a:r>
              <a:rPr lang="en-GB" dirty="0"/>
              <a:t>- Defines a heading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&lt;details&gt; </a:t>
            </a:r>
            <a:r>
              <a:rPr lang="en-GB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65304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F53C-2B4C-4CB7-95DE-D51E6542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714895"/>
          </a:xfrm>
        </p:spPr>
        <p:txBody>
          <a:bodyPr/>
          <a:lstStyle/>
          <a:p>
            <a:r>
              <a:rPr lang="en-GB" dirty="0"/>
              <a:t>Responsive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AF4F-87A9-48E4-B9F0-B1E6A224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14895"/>
            <a:ext cx="10353762" cy="5076305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https://www.w3schools.com/html/html_responsive.asp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595C4-C698-4FBE-9919-E63C8235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5" y="1261760"/>
            <a:ext cx="4256695" cy="556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CAF8D-9101-4828-B327-0F794022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46" y="1450572"/>
            <a:ext cx="6963747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F46D2-1015-4259-AAA7-D79DFC59A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346" y="2806740"/>
            <a:ext cx="325800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BF449-D05C-429D-87A2-F99529E9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1" y="158760"/>
            <a:ext cx="4067743" cy="426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5E7E3-4A3B-414E-A599-598AE1C1B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5" y="3686028"/>
            <a:ext cx="4459974" cy="2887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2D4CE-290D-458E-986F-01DCF691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65" y="134347"/>
            <a:ext cx="7392186" cy="336410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C92EEA-08D7-46BE-B1D2-732D7CC53BFF}"/>
              </a:ext>
            </a:extLst>
          </p:cNvPr>
          <p:cNvSpPr/>
          <p:nvPr/>
        </p:nvSpPr>
        <p:spPr>
          <a:xfrm>
            <a:off x="3669467" y="902352"/>
            <a:ext cx="103569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A9BD19-A6AD-46C6-9F34-06D9F23CCEA4}"/>
              </a:ext>
            </a:extLst>
          </p:cNvPr>
          <p:cNvSpPr/>
          <p:nvPr/>
        </p:nvSpPr>
        <p:spPr>
          <a:xfrm rot="1218582">
            <a:off x="3377983" y="3668907"/>
            <a:ext cx="1327182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8A8C0-29D6-4C37-BEC1-5A9A0691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02" r="43198" b="40413"/>
          <a:stretch/>
        </p:blipFill>
        <p:spPr>
          <a:xfrm>
            <a:off x="280241" y="4838410"/>
            <a:ext cx="4274004" cy="583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151A3-9167-4B6F-A701-F06507525F30}"/>
              </a:ext>
            </a:extLst>
          </p:cNvPr>
          <p:cNvSpPr txBox="1"/>
          <p:nvPr/>
        </p:nvSpPr>
        <p:spPr>
          <a:xfrm>
            <a:off x="724549" y="5421445"/>
            <a:ext cx="19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area</a:t>
            </a:r>
          </a:p>
        </p:txBody>
      </p:sp>
    </p:spTree>
    <p:extLst>
      <p:ext uri="{BB962C8B-B14F-4D97-AF65-F5344CB8AC3E}">
        <p14:creationId xmlns:p14="http://schemas.microsoft.com/office/powerpoint/2010/main" val="34960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6804-C470-8DEF-8769-FC381C39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7270"/>
            <a:ext cx="10353762" cy="74331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https://replit.com/@JohnGlazebrook/grid-resize#style.css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737A-E4DE-9E12-F71F-12148925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877579"/>
            <a:ext cx="6047143" cy="5004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ABB7-3951-1F7D-CFD3-783F9F66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816" y="877579"/>
            <a:ext cx="4840301" cy="54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164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Rockwell</vt:lpstr>
      <vt:lpstr>Damask</vt:lpstr>
      <vt:lpstr>https://grid.layoutit.com</vt:lpstr>
      <vt:lpstr>PowerPoint Presentation</vt:lpstr>
      <vt:lpstr>PowerPoint Presentation</vt:lpstr>
      <vt:lpstr>PowerPoint Presentation</vt:lpstr>
      <vt:lpstr>HTML5 tags:</vt:lpstr>
      <vt:lpstr>Responsive websites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https://grid.layoutit.com</dc:title>
  <dc:creator>John Glazebrook</dc:creator>
  <cp:lastModifiedBy>John Glazebrook</cp:lastModifiedBy>
  <cp:revision>1</cp:revision>
  <dcterms:created xsi:type="dcterms:W3CDTF">2021-11-15T14:26:29Z</dcterms:created>
  <dcterms:modified xsi:type="dcterms:W3CDTF">2022-10-12T10:43:24Z</dcterms:modified>
</cp:coreProperties>
</file>