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B9770-9626-471A-9C76-B685652C9D53}" v="17" dt="2022-10-12T13:04:15.3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318234A1-1F9A-47BD-9B72-BBF199548D16}"/>
    <pc:docChg chg="custSel addSld modSld">
      <pc:chgData name="John Glazebrook" userId="0cee8e84-5584-4a59-8cd1-43182ebc90a0" providerId="ADAL" clId="{318234A1-1F9A-47BD-9B72-BBF199548D16}" dt="2021-10-29T12:58:32.002" v="395" actId="20577"/>
      <pc:docMkLst>
        <pc:docMk/>
      </pc:docMkLst>
      <pc:sldChg chg="modSp new mod">
        <pc:chgData name="John Glazebrook" userId="0cee8e84-5584-4a59-8cd1-43182ebc90a0" providerId="ADAL" clId="{318234A1-1F9A-47BD-9B72-BBF199548D16}" dt="2021-10-29T10:33:58.925" v="7" actId="20577"/>
        <pc:sldMkLst>
          <pc:docMk/>
          <pc:sldMk cId="2324737804" sldId="256"/>
        </pc:sldMkLst>
        <pc:spChg chg="mod">
          <ac:chgData name="John Glazebrook" userId="0cee8e84-5584-4a59-8cd1-43182ebc90a0" providerId="ADAL" clId="{318234A1-1F9A-47BD-9B72-BBF199548D16}" dt="2021-10-29T10:33:58.925" v="7" actId="20577"/>
          <ac:spMkLst>
            <pc:docMk/>
            <pc:sldMk cId="2324737804" sldId="256"/>
            <ac:spMk id="2" creationId="{DAD89389-DF0D-4A58-8138-6C80E3C75A0D}"/>
          </ac:spMkLst>
        </pc:spChg>
        <pc:spChg chg="mod">
          <ac:chgData name="John Glazebrook" userId="0cee8e84-5584-4a59-8cd1-43182ebc90a0" providerId="ADAL" clId="{318234A1-1F9A-47BD-9B72-BBF199548D16}" dt="2021-10-29T10:33:55.616" v="1"/>
          <ac:spMkLst>
            <pc:docMk/>
            <pc:sldMk cId="2324737804" sldId="256"/>
            <ac:spMk id="3" creationId="{38C07264-A62F-4E10-8C4F-760FBD3DF45B}"/>
          </ac:spMkLst>
        </pc:spChg>
      </pc:sldChg>
      <pc:sldChg chg="addSp modSp new mod">
        <pc:chgData name="John Glazebrook" userId="0cee8e84-5584-4a59-8cd1-43182ebc90a0" providerId="ADAL" clId="{318234A1-1F9A-47BD-9B72-BBF199548D16}" dt="2021-10-29T10:36:27.484" v="57" actId="403"/>
        <pc:sldMkLst>
          <pc:docMk/>
          <pc:sldMk cId="1411030700" sldId="257"/>
        </pc:sldMkLst>
        <pc:spChg chg="mod">
          <ac:chgData name="John Glazebrook" userId="0cee8e84-5584-4a59-8cd1-43182ebc90a0" providerId="ADAL" clId="{318234A1-1F9A-47BD-9B72-BBF199548D16}" dt="2021-10-29T10:35:36.303" v="31" actId="14100"/>
          <ac:spMkLst>
            <pc:docMk/>
            <pc:sldMk cId="1411030700" sldId="257"/>
            <ac:spMk id="2" creationId="{5461F93D-35FB-47E1-9A2F-3A3AE6DA2E27}"/>
          </ac:spMkLst>
        </pc:spChg>
        <pc:spChg chg="mod">
          <ac:chgData name="John Glazebrook" userId="0cee8e84-5584-4a59-8cd1-43182ebc90a0" providerId="ADAL" clId="{318234A1-1F9A-47BD-9B72-BBF199548D16}" dt="2021-10-29T10:36:27.484" v="57" actId="403"/>
          <ac:spMkLst>
            <pc:docMk/>
            <pc:sldMk cId="1411030700" sldId="257"/>
            <ac:spMk id="3" creationId="{C0580532-E915-4277-8575-973B6E3D6768}"/>
          </ac:spMkLst>
        </pc:spChg>
        <pc:picChg chg="add mod">
          <ac:chgData name="John Glazebrook" userId="0cee8e84-5584-4a59-8cd1-43182ebc90a0" providerId="ADAL" clId="{318234A1-1F9A-47BD-9B72-BBF199548D16}" dt="2021-10-29T10:35:38.070" v="32" actId="1076"/>
          <ac:picMkLst>
            <pc:docMk/>
            <pc:sldMk cId="1411030700" sldId="257"/>
            <ac:picMk id="5" creationId="{07988E7A-098F-4CE2-A76C-9083856DD31E}"/>
          </ac:picMkLst>
        </pc:picChg>
      </pc:sldChg>
      <pc:sldChg chg="addSp modSp new mod">
        <pc:chgData name="John Glazebrook" userId="0cee8e84-5584-4a59-8cd1-43182ebc90a0" providerId="ADAL" clId="{318234A1-1F9A-47BD-9B72-BBF199548D16}" dt="2021-10-29T10:37:52.177" v="68" actId="1076"/>
        <pc:sldMkLst>
          <pc:docMk/>
          <pc:sldMk cId="103844459" sldId="258"/>
        </pc:sldMkLst>
        <pc:spChg chg="add mod">
          <ac:chgData name="John Glazebrook" userId="0cee8e84-5584-4a59-8cd1-43182ebc90a0" providerId="ADAL" clId="{318234A1-1F9A-47BD-9B72-BBF199548D16}" dt="2021-10-29T10:37:50.041" v="67" actId="1076"/>
          <ac:spMkLst>
            <pc:docMk/>
            <pc:sldMk cId="103844459" sldId="258"/>
            <ac:spMk id="6" creationId="{88161DA8-B8A6-48D4-9821-DF01DA6477FE}"/>
          </ac:spMkLst>
        </pc:spChg>
        <pc:picChg chg="add mod">
          <ac:chgData name="John Glazebrook" userId="0cee8e84-5584-4a59-8cd1-43182ebc90a0" providerId="ADAL" clId="{318234A1-1F9A-47BD-9B72-BBF199548D16}" dt="2021-10-29T10:37:05.539" v="61" actId="14100"/>
          <ac:picMkLst>
            <pc:docMk/>
            <pc:sldMk cId="103844459" sldId="258"/>
            <ac:picMk id="3" creationId="{F8B7A88E-8593-4973-80EE-02380161670E}"/>
          </ac:picMkLst>
        </pc:picChg>
        <pc:picChg chg="add mod">
          <ac:chgData name="John Glazebrook" userId="0cee8e84-5584-4a59-8cd1-43182ebc90a0" providerId="ADAL" clId="{318234A1-1F9A-47BD-9B72-BBF199548D16}" dt="2021-10-29T10:37:52.177" v="68" actId="1076"/>
          <ac:picMkLst>
            <pc:docMk/>
            <pc:sldMk cId="103844459" sldId="258"/>
            <ac:picMk id="5" creationId="{669DD55D-17DF-4A56-9C81-25EF23C68C4C}"/>
          </ac:picMkLst>
        </pc:picChg>
      </pc:sldChg>
      <pc:sldChg chg="addSp delSp modSp new mod">
        <pc:chgData name="John Glazebrook" userId="0cee8e84-5584-4a59-8cd1-43182ebc90a0" providerId="ADAL" clId="{318234A1-1F9A-47BD-9B72-BBF199548D16}" dt="2021-10-29T10:39:29.730" v="118" actId="1076"/>
        <pc:sldMkLst>
          <pc:docMk/>
          <pc:sldMk cId="2255550473" sldId="259"/>
        </pc:sldMkLst>
        <pc:spChg chg="add del mod">
          <ac:chgData name="John Glazebrook" userId="0cee8e84-5584-4a59-8cd1-43182ebc90a0" providerId="ADAL" clId="{318234A1-1F9A-47BD-9B72-BBF199548D16}" dt="2021-10-29T10:39:12.541" v="84"/>
          <ac:spMkLst>
            <pc:docMk/>
            <pc:sldMk cId="2255550473" sldId="259"/>
            <ac:spMk id="8" creationId="{D0C9B08C-CF88-442A-9C2D-D290F5A8028B}"/>
          </ac:spMkLst>
        </pc:spChg>
        <pc:spChg chg="add del">
          <ac:chgData name="John Glazebrook" userId="0cee8e84-5584-4a59-8cd1-43182ebc90a0" providerId="ADAL" clId="{318234A1-1F9A-47BD-9B72-BBF199548D16}" dt="2021-10-29T10:39:08.771" v="82"/>
          <ac:spMkLst>
            <pc:docMk/>
            <pc:sldMk cId="2255550473" sldId="259"/>
            <ac:spMk id="9" creationId="{3998F104-6692-4441-9671-680BA6BBC29D}"/>
          </ac:spMkLst>
        </pc:spChg>
        <pc:spChg chg="add mod">
          <ac:chgData name="John Glazebrook" userId="0cee8e84-5584-4a59-8cd1-43182ebc90a0" providerId="ADAL" clId="{318234A1-1F9A-47BD-9B72-BBF199548D16}" dt="2021-10-29T10:39:29.730" v="118" actId="1076"/>
          <ac:spMkLst>
            <pc:docMk/>
            <pc:sldMk cId="2255550473" sldId="259"/>
            <ac:spMk id="10" creationId="{C4D019A0-6FD7-485D-92B6-58EC94A91B5D}"/>
          </ac:spMkLst>
        </pc:spChg>
        <pc:picChg chg="add mod">
          <ac:chgData name="John Glazebrook" userId="0cee8e84-5584-4a59-8cd1-43182ebc90a0" providerId="ADAL" clId="{318234A1-1F9A-47BD-9B72-BBF199548D16}" dt="2021-10-29T10:38:11.674" v="73" actId="1076"/>
          <ac:picMkLst>
            <pc:docMk/>
            <pc:sldMk cId="2255550473" sldId="259"/>
            <ac:picMk id="3" creationId="{4CB1DEB3-7D1B-427B-B2F9-0A1B04FA4845}"/>
          </ac:picMkLst>
        </pc:picChg>
        <pc:picChg chg="add mod">
          <ac:chgData name="John Glazebrook" userId="0cee8e84-5584-4a59-8cd1-43182ebc90a0" providerId="ADAL" clId="{318234A1-1F9A-47BD-9B72-BBF199548D16}" dt="2021-10-29T10:38:43.718" v="76" actId="14100"/>
          <ac:picMkLst>
            <pc:docMk/>
            <pc:sldMk cId="2255550473" sldId="259"/>
            <ac:picMk id="5" creationId="{3C2F36E4-D023-4B77-A9D3-95EA27E8C40D}"/>
          </ac:picMkLst>
        </pc:picChg>
        <pc:picChg chg="add mod">
          <ac:chgData name="John Glazebrook" userId="0cee8e84-5584-4a59-8cd1-43182ebc90a0" providerId="ADAL" clId="{318234A1-1F9A-47BD-9B72-BBF199548D16}" dt="2021-10-29T10:38:56.213" v="79" actId="14100"/>
          <ac:picMkLst>
            <pc:docMk/>
            <pc:sldMk cId="2255550473" sldId="259"/>
            <ac:picMk id="7" creationId="{0A4DCF3D-0658-4D13-9789-6B4B99BA9F64}"/>
          </ac:picMkLst>
        </pc:picChg>
      </pc:sldChg>
      <pc:sldChg chg="addSp modSp new mod">
        <pc:chgData name="John Glazebrook" userId="0cee8e84-5584-4a59-8cd1-43182ebc90a0" providerId="ADAL" clId="{318234A1-1F9A-47BD-9B72-BBF199548D16}" dt="2021-10-29T10:41:59.239" v="147" actId="1076"/>
        <pc:sldMkLst>
          <pc:docMk/>
          <pc:sldMk cId="4099590434" sldId="260"/>
        </pc:sldMkLst>
        <pc:spChg chg="add mod">
          <ac:chgData name="John Glazebrook" userId="0cee8e84-5584-4a59-8cd1-43182ebc90a0" providerId="ADAL" clId="{318234A1-1F9A-47BD-9B72-BBF199548D16}" dt="2021-10-29T10:41:55.798" v="146" actId="1076"/>
          <ac:spMkLst>
            <pc:docMk/>
            <pc:sldMk cId="4099590434" sldId="260"/>
            <ac:spMk id="4" creationId="{4A74D50D-DD15-49B0-A6AE-3D53E69B2C16}"/>
          </ac:spMkLst>
        </pc:spChg>
        <pc:picChg chg="add mod">
          <ac:chgData name="John Glazebrook" userId="0cee8e84-5584-4a59-8cd1-43182ebc90a0" providerId="ADAL" clId="{318234A1-1F9A-47BD-9B72-BBF199548D16}" dt="2021-10-29T10:41:59.239" v="147" actId="1076"/>
          <ac:picMkLst>
            <pc:docMk/>
            <pc:sldMk cId="4099590434" sldId="260"/>
            <ac:picMk id="3" creationId="{D62BA15E-8B61-45F6-920C-BFEF83D96EA1}"/>
          </ac:picMkLst>
        </pc:picChg>
      </pc:sldChg>
      <pc:sldChg chg="addSp delSp modSp new mod">
        <pc:chgData name="John Glazebrook" userId="0cee8e84-5584-4a59-8cd1-43182ebc90a0" providerId="ADAL" clId="{318234A1-1F9A-47BD-9B72-BBF199548D16}" dt="2021-10-29T12:58:17.475" v="384" actId="1076"/>
        <pc:sldMkLst>
          <pc:docMk/>
          <pc:sldMk cId="1733944889" sldId="261"/>
        </pc:sldMkLst>
        <pc:spChg chg="add mod">
          <ac:chgData name="John Glazebrook" userId="0cee8e84-5584-4a59-8cd1-43182ebc90a0" providerId="ADAL" clId="{318234A1-1F9A-47BD-9B72-BBF199548D16}" dt="2021-10-29T12:58:00.471" v="382" actId="1037"/>
          <ac:spMkLst>
            <pc:docMk/>
            <pc:sldMk cId="1733944889" sldId="261"/>
            <ac:spMk id="2" creationId="{0EF465EB-76A8-4E41-8689-EDD9864EA859}"/>
          </ac:spMkLst>
        </pc:spChg>
        <pc:spChg chg="add del mod">
          <ac:chgData name="John Glazebrook" userId="0cee8e84-5584-4a59-8cd1-43182ebc90a0" providerId="ADAL" clId="{318234A1-1F9A-47BD-9B72-BBF199548D16}" dt="2021-10-29T10:43:34.485" v="161" actId="478"/>
          <ac:spMkLst>
            <pc:docMk/>
            <pc:sldMk cId="1733944889" sldId="261"/>
            <ac:spMk id="6" creationId="{A7C1449D-1EA5-4A52-9858-A4EE8696E141}"/>
          </ac:spMkLst>
        </pc:spChg>
        <pc:spChg chg="add mod">
          <ac:chgData name="John Glazebrook" userId="0cee8e84-5584-4a59-8cd1-43182ebc90a0" providerId="ADAL" clId="{318234A1-1F9A-47BD-9B72-BBF199548D16}" dt="2021-10-29T12:58:04.897" v="383" actId="14100"/>
          <ac:spMkLst>
            <pc:docMk/>
            <pc:sldMk cId="1733944889" sldId="261"/>
            <ac:spMk id="7" creationId="{4EB4F91C-3A5C-4B91-8A6D-C8934051786D}"/>
          </ac:spMkLst>
        </pc:spChg>
        <pc:spChg chg="add mod">
          <ac:chgData name="John Glazebrook" userId="0cee8e84-5584-4a59-8cd1-43182ebc90a0" providerId="ADAL" clId="{318234A1-1F9A-47BD-9B72-BBF199548D16}" dt="2021-10-29T12:58:17.475" v="384" actId="1076"/>
          <ac:spMkLst>
            <pc:docMk/>
            <pc:sldMk cId="1733944889" sldId="261"/>
            <ac:spMk id="8" creationId="{A265B50D-32B4-4169-A309-9001E52B7FC0}"/>
          </ac:spMkLst>
        </pc:spChg>
        <pc:picChg chg="add mod">
          <ac:chgData name="John Glazebrook" userId="0cee8e84-5584-4a59-8cd1-43182ebc90a0" providerId="ADAL" clId="{318234A1-1F9A-47BD-9B72-BBF199548D16}" dt="2021-10-29T12:57:44.381" v="362" actId="1076"/>
          <ac:picMkLst>
            <pc:docMk/>
            <pc:sldMk cId="1733944889" sldId="261"/>
            <ac:picMk id="3" creationId="{C3EF3E9F-19BC-4AF5-AAC7-C303720EABB1}"/>
          </ac:picMkLst>
        </pc:picChg>
        <pc:picChg chg="add mod">
          <ac:chgData name="John Glazebrook" userId="0cee8e84-5584-4a59-8cd1-43182ebc90a0" providerId="ADAL" clId="{318234A1-1F9A-47BD-9B72-BBF199548D16}" dt="2021-10-29T12:57:42.185" v="361" actId="1076"/>
          <ac:picMkLst>
            <pc:docMk/>
            <pc:sldMk cId="1733944889" sldId="261"/>
            <ac:picMk id="5" creationId="{148000A3-BF1B-493C-8674-4C26906129A5}"/>
          </ac:picMkLst>
        </pc:picChg>
      </pc:sldChg>
      <pc:sldChg chg="addSp modSp new mod">
        <pc:chgData name="John Glazebrook" userId="0cee8e84-5584-4a59-8cd1-43182ebc90a0" providerId="ADAL" clId="{318234A1-1F9A-47BD-9B72-BBF199548D16}" dt="2021-10-29T10:45:54.625" v="218" actId="14861"/>
        <pc:sldMkLst>
          <pc:docMk/>
          <pc:sldMk cId="2051811755" sldId="262"/>
        </pc:sldMkLst>
        <pc:spChg chg="add mod">
          <ac:chgData name="John Glazebrook" userId="0cee8e84-5584-4a59-8cd1-43182ebc90a0" providerId="ADAL" clId="{318234A1-1F9A-47BD-9B72-BBF199548D16}" dt="2021-10-29T10:45:54.625" v="218" actId="14861"/>
          <ac:spMkLst>
            <pc:docMk/>
            <pc:sldMk cId="2051811755" sldId="262"/>
            <ac:spMk id="10" creationId="{44F4E7E0-126A-4B38-ABA2-75EDAAEA27BE}"/>
          </ac:spMkLst>
        </pc:spChg>
        <pc:picChg chg="add mod">
          <ac:chgData name="John Glazebrook" userId="0cee8e84-5584-4a59-8cd1-43182ebc90a0" providerId="ADAL" clId="{318234A1-1F9A-47BD-9B72-BBF199548D16}" dt="2021-10-29T10:45:08.555" v="203" actId="1076"/>
          <ac:picMkLst>
            <pc:docMk/>
            <pc:sldMk cId="2051811755" sldId="262"/>
            <ac:picMk id="3" creationId="{E3881F88-2023-4BAF-AC3D-C903D6F5DDE8}"/>
          </ac:picMkLst>
        </pc:picChg>
        <pc:picChg chg="add mod">
          <ac:chgData name="John Glazebrook" userId="0cee8e84-5584-4a59-8cd1-43182ebc90a0" providerId="ADAL" clId="{318234A1-1F9A-47BD-9B72-BBF199548D16}" dt="2021-10-29T10:45:20.403" v="207" actId="1076"/>
          <ac:picMkLst>
            <pc:docMk/>
            <pc:sldMk cId="2051811755" sldId="262"/>
            <ac:picMk id="5" creationId="{40FB53F1-AE95-4F6C-9DCD-7E619BB6AADC}"/>
          </ac:picMkLst>
        </pc:picChg>
        <pc:picChg chg="add mod">
          <ac:chgData name="John Glazebrook" userId="0cee8e84-5584-4a59-8cd1-43182ebc90a0" providerId="ADAL" clId="{318234A1-1F9A-47BD-9B72-BBF199548D16}" dt="2021-10-29T10:45:31.420" v="211" actId="1076"/>
          <ac:picMkLst>
            <pc:docMk/>
            <pc:sldMk cId="2051811755" sldId="262"/>
            <ac:picMk id="7" creationId="{99D7DDFD-DCC6-4013-B7A8-7F02927E1744}"/>
          </ac:picMkLst>
        </pc:picChg>
        <pc:picChg chg="add mod">
          <ac:chgData name="John Glazebrook" userId="0cee8e84-5584-4a59-8cd1-43182ebc90a0" providerId="ADAL" clId="{318234A1-1F9A-47BD-9B72-BBF199548D16}" dt="2021-10-29T10:45:41.776" v="214" actId="14100"/>
          <ac:picMkLst>
            <pc:docMk/>
            <pc:sldMk cId="2051811755" sldId="262"/>
            <ac:picMk id="9" creationId="{5D31A8CC-0C7F-4DA4-9DF6-5535A6EEE865}"/>
          </ac:picMkLst>
        </pc:picChg>
      </pc:sldChg>
      <pc:sldChg chg="addSp modSp new mod">
        <pc:chgData name="John Glazebrook" userId="0cee8e84-5584-4a59-8cd1-43182ebc90a0" providerId="ADAL" clId="{318234A1-1F9A-47BD-9B72-BBF199548D16}" dt="2021-10-29T12:58:32.002" v="395" actId="20577"/>
        <pc:sldMkLst>
          <pc:docMk/>
          <pc:sldMk cId="3543560599" sldId="263"/>
        </pc:sldMkLst>
        <pc:spChg chg="mod">
          <ac:chgData name="John Glazebrook" userId="0cee8e84-5584-4a59-8cd1-43182ebc90a0" providerId="ADAL" clId="{318234A1-1F9A-47BD-9B72-BBF199548D16}" dt="2021-10-29T10:46:55.406" v="248" actId="20577"/>
          <ac:spMkLst>
            <pc:docMk/>
            <pc:sldMk cId="3543560599" sldId="263"/>
            <ac:spMk id="2" creationId="{66390F81-F1DB-40C5-BABF-C8D7653DB922}"/>
          </ac:spMkLst>
        </pc:spChg>
        <pc:spChg chg="mod">
          <ac:chgData name="John Glazebrook" userId="0cee8e84-5584-4a59-8cd1-43182ebc90a0" providerId="ADAL" clId="{318234A1-1F9A-47BD-9B72-BBF199548D16}" dt="2021-10-29T12:58:32.002" v="395" actId="20577"/>
          <ac:spMkLst>
            <pc:docMk/>
            <pc:sldMk cId="3543560599" sldId="263"/>
            <ac:spMk id="3" creationId="{120178A7-1ED8-405C-8632-125F4162D3B9}"/>
          </ac:spMkLst>
        </pc:spChg>
        <pc:picChg chg="add mod">
          <ac:chgData name="John Glazebrook" userId="0cee8e84-5584-4a59-8cd1-43182ebc90a0" providerId="ADAL" clId="{318234A1-1F9A-47BD-9B72-BBF199548D16}" dt="2021-10-29T10:48:21.700" v="325" actId="1076"/>
          <ac:picMkLst>
            <pc:docMk/>
            <pc:sldMk cId="3543560599" sldId="263"/>
            <ac:picMk id="5" creationId="{C2675C3C-DA6B-444A-A384-37F543C276B6}"/>
          </ac:picMkLst>
        </pc:picChg>
        <pc:picChg chg="add mod">
          <ac:chgData name="John Glazebrook" userId="0cee8e84-5584-4a59-8cd1-43182ebc90a0" providerId="ADAL" clId="{318234A1-1F9A-47BD-9B72-BBF199548D16}" dt="2021-10-29T10:48:23.890" v="326" actId="1076"/>
          <ac:picMkLst>
            <pc:docMk/>
            <pc:sldMk cId="3543560599" sldId="263"/>
            <ac:picMk id="7" creationId="{04287DCC-B579-48A9-9268-E70818B31F04}"/>
          </ac:picMkLst>
        </pc:picChg>
      </pc:sldChg>
      <pc:sldChg chg="modSp new mod">
        <pc:chgData name="John Glazebrook" userId="0cee8e84-5584-4a59-8cd1-43182ebc90a0" providerId="ADAL" clId="{318234A1-1F9A-47BD-9B72-BBF199548D16}" dt="2021-10-29T10:49:00.095" v="359" actId="20577"/>
        <pc:sldMkLst>
          <pc:docMk/>
          <pc:sldMk cId="1819795334" sldId="264"/>
        </pc:sldMkLst>
        <pc:spChg chg="mod">
          <ac:chgData name="John Glazebrook" userId="0cee8e84-5584-4a59-8cd1-43182ebc90a0" providerId="ADAL" clId="{318234A1-1F9A-47BD-9B72-BBF199548D16}" dt="2021-10-29T10:48:52.274" v="333" actId="20577"/>
          <ac:spMkLst>
            <pc:docMk/>
            <pc:sldMk cId="1819795334" sldId="264"/>
            <ac:spMk id="2" creationId="{CCE514D7-F710-434D-A0FF-F75ED8F50426}"/>
          </ac:spMkLst>
        </pc:spChg>
        <pc:spChg chg="mod">
          <ac:chgData name="John Glazebrook" userId="0cee8e84-5584-4a59-8cd1-43182ebc90a0" providerId="ADAL" clId="{318234A1-1F9A-47BD-9B72-BBF199548D16}" dt="2021-10-29T10:49:00.095" v="359" actId="20577"/>
          <ac:spMkLst>
            <pc:docMk/>
            <pc:sldMk cId="1819795334" sldId="264"/>
            <ac:spMk id="3" creationId="{59B15A21-37D3-4663-B18F-B02EAF6FC576}"/>
          </ac:spMkLst>
        </pc:spChg>
      </pc:sldChg>
    </pc:docChg>
  </pc:docChgLst>
  <pc:docChgLst>
    <pc:chgData name="John Glazebrook" userId="0cee8e84-5584-4a59-8cd1-43182ebc90a0" providerId="ADAL" clId="{29EB9770-9626-471A-9C76-B685652C9D53}"/>
    <pc:docChg chg="custSel addSld modSld">
      <pc:chgData name="John Glazebrook" userId="0cee8e84-5584-4a59-8cd1-43182ebc90a0" providerId="ADAL" clId="{29EB9770-9626-471A-9C76-B685652C9D53}" dt="2022-10-12T13:04:37.577" v="979" actId="1076"/>
      <pc:docMkLst>
        <pc:docMk/>
      </pc:docMkLst>
      <pc:sldChg chg="modSp mod">
        <pc:chgData name="John Glazebrook" userId="0cee8e84-5584-4a59-8cd1-43182ebc90a0" providerId="ADAL" clId="{29EB9770-9626-471A-9C76-B685652C9D53}" dt="2022-10-12T12:40:28.134" v="13" actId="20577"/>
        <pc:sldMkLst>
          <pc:docMk/>
          <pc:sldMk cId="3543560599" sldId="263"/>
        </pc:sldMkLst>
        <pc:spChg chg="mod">
          <ac:chgData name="John Glazebrook" userId="0cee8e84-5584-4a59-8cd1-43182ebc90a0" providerId="ADAL" clId="{29EB9770-9626-471A-9C76-B685652C9D53}" dt="2022-10-12T12:40:28.134" v="13" actId="20577"/>
          <ac:spMkLst>
            <pc:docMk/>
            <pc:sldMk cId="3543560599" sldId="263"/>
            <ac:spMk id="3" creationId="{120178A7-1ED8-405C-8632-125F4162D3B9}"/>
          </ac:spMkLst>
        </pc:spChg>
      </pc:sldChg>
      <pc:sldChg chg="addSp modSp new mod">
        <pc:chgData name="John Glazebrook" userId="0cee8e84-5584-4a59-8cd1-43182ebc90a0" providerId="ADAL" clId="{29EB9770-9626-471A-9C76-B685652C9D53}" dt="2022-10-12T12:51:26.134" v="134" actId="1076"/>
        <pc:sldMkLst>
          <pc:docMk/>
          <pc:sldMk cId="2482599643" sldId="265"/>
        </pc:sldMkLst>
        <pc:spChg chg="add mod">
          <ac:chgData name="John Glazebrook" userId="0cee8e84-5584-4a59-8cd1-43182ebc90a0" providerId="ADAL" clId="{29EB9770-9626-471A-9C76-B685652C9D53}" dt="2022-10-12T12:49:43.082" v="23" actId="14861"/>
          <ac:spMkLst>
            <pc:docMk/>
            <pc:sldMk cId="2482599643" sldId="265"/>
            <ac:spMk id="6" creationId="{567B92FC-3CFF-8515-6AC9-69B76DBC3D03}"/>
          </ac:spMkLst>
        </pc:spChg>
        <pc:spChg chg="add mod">
          <ac:chgData name="John Glazebrook" userId="0cee8e84-5584-4a59-8cd1-43182ebc90a0" providerId="ADAL" clId="{29EB9770-9626-471A-9C76-B685652C9D53}" dt="2022-10-12T12:51:26.134" v="134" actId="1076"/>
          <ac:spMkLst>
            <pc:docMk/>
            <pc:sldMk cId="2482599643" sldId="265"/>
            <ac:spMk id="9" creationId="{B951223D-79AA-E474-8C86-277A17C9C46C}"/>
          </ac:spMkLst>
        </pc:spChg>
        <pc:picChg chg="add mod">
          <ac:chgData name="John Glazebrook" userId="0cee8e84-5584-4a59-8cd1-43182ebc90a0" providerId="ADAL" clId="{29EB9770-9626-471A-9C76-B685652C9D53}" dt="2022-10-12T12:49:06.977" v="16" actId="1076"/>
          <ac:picMkLst>
            <pc:docMk/>
            <pc:sldMk cId="2482599643" sldId="265"/>
            <ac:picMk id="3" creationId="{72EBE270-5B6D-E655-468B-2AD83AD09DD7}"/>
          </ac:picMkLst>
        </pc:picChg>
        <pc:picChg chg="add mod">
          <ac:chgData name="John Glazebrook" userId="0cee8e84-5584-4a59-8cd1-43182ebc90a0" providerId="ADAL" clId="{29EB9770-9626-471A-9C76-B685652C9D53}" dt="2022-10-12T12:49:22.086" v="18" actId="1076"/>
          <ac:picMkLst>
            <pc:docMk/>
            <pc:sldMk cId="2482599643" sldId="265"/>
            <ac:picMk id="5" creationId="{19402364-FCF6-E769-7B55-71F41B5BB9D5}"/>
          </ac:picMkLst>
        </pc:picChg>
        <pc:picChg chg="add mod">
          <ac:chgData name="John Glazebrook" userId="0cee8e84-5584-4a59-8cd1-43182ebc90a0" providerId="ADAL" clId="{29EB9770-9626-471A-9C76-B685652C9D53}" dt="2022-10-12T12:50:02.656" v="27" actId="1076"/>
          <ac:picMkLst>
            <pc:docMk/>
            <pc:sldMk cId="2482599643" sldId="265"/>
            <ac:picMk id="8" creationId="{4257D8D9-6DA4-2F91-EAB7-654BE59502BE}"/>
          </ac:picMkLst>
        </pc:picChg>
      </pc:sldChg>
      <pc:sldChg chg="addSp modSp new mod">
        <pc:chgData name="John Glazebrook" userId="0cee8e84-5584-4a59-8cd1-43182ebc90a0" providerId="ADAL" clId="{29EB9770-9626-471A-9C76-B685652C9D53}" dt="2022-10-12T12:57:26.932" v="360" actId="1076"/>
        <pc:sldMkLst>
          <pc:docMk/>
          <pc:sldMk cId="2853899212" sldId="266"/>
        </pc:sldMkLst>
        <pc:spChg chg="add mod">
          <ac:chgData name="John Glazebrook" userId="0cee8e84-5584-4a59-8cd1-43182ebc90a0" providerId="ADAL" clId="{29EB9770-9626-471A-9C76-B685652C9D53}" dt="2022-10-12T12:56:52.548" v="335" actId="1076"/>
          <ac:spMkLst>
            <pc:docMk/>
            <pc:sldMk cId="2853899212" sldId="266"/>
            <ac:spMk id="5" creationId="{E30F1FA5-3282-143F-C8A1-445BE778A026}"/>
          </ac:spMkLst>
        </pc:spChg>
        <pc:spChg chg="add mod">
          <ac:chgData name="John Glazebrook" userId="0cee8e84-5584-4a59-8cd1-43182ebc90a0" providerId="ADAL" clId="{29EB9770-9626-471A-9C76-B685652C9D53}" dt="2022-10-12T12:56:52.548" v="335" actId="1076"/>
          <ac:spMkLst>
            <pc:docMk/>
            <pc:sldMk cId="2853899212" sldId="266"/>
            <ac:spMk id="8" creationId="{0D00D693-E9CC-AC2A-0257-6CD15E52ED65}"/>
          </ac:spMkLst>
        </pc:spChg>
        <pc:spChg chg="add mod">
          <ac:chgData name="John Glazebrook" userId="0cee8e84-5584-4a59-8cd1-43182ebc90a0" providerId="ADAL" clId="{29EB9770-9626-471A-9C76-B685652C9D53}" dt="2022-10-12T12:56:52.548" v="335" actId="1076"/>
          <ac:spMkLst>
            <pc:docMk/>
            <pc:sldMk cId="2853899212" sldId="266"/>
            <ac:spMk id="9" creationId="{CFC73F15-9E82-200F-9D7B-D03A2CC37EEC}"/>
          </ac:spMkLst>
        </pc:spChg>
        <pc:spChg chg="add mod">
          <ac:chgData name="John Glazebrook" userId="0cee8e84-5584-4a59-8cd1-43182ebc90a0" providerId="ADAL" clId="{29EB9770-9626-471A-9C76-B685652C9D53}" dt="2022-10-12T12:57:26.932" v="360" actId="1076"/>
          <ac:spMkLst>
            <pc:docMk/>
            <pc:sldMk cId="2853899212" sldId="266"/>
            <ac:spMk id="12" creationId="{A87409D6-CE15-87C5-DDF4-5C2C1B53E478}"/>
          </ac:spMkLst>
        </pc:spChg>
        <pc:spChg chg="add mod">
          <ac:chgData name="John Glazebrook" userId="0cee8e84-5584-4a59-8cd1-43182ebc90a0" providerId="ADAL" clId="{29EB9770-9626-471A-9C76-B685652C9D53}" dt="2022-10-12T12:57:11.084" v="352" actId="1076"/>
          <ac:spMkLst>
            <pc:docMk/>
            <pc:sldMk cId="2853899212" sldId="266"/>
            <ac:spMk id="13" creationId="{C2E8A33B-92F0-FB56-05B9-97785E30CA3F}"/>
          </ac:spMkLst>
        </pc:spChg>
        <pc:picChg chg="add mod">
          <ac:chgData name="John Glazebrook" userId="0cee8e84-5584-4a59-8cd1-43182ebc90a0" providerId="ADAL" clId="{29EB9770-9626-471A-9C76-B685652C9D53}" dt="2022-10-12T12:56:52.548" v="335" actId="1076"/>
          <ac:picMkLst>
            <pc:docMk/>
            <pc:sldMk cId="2853899212" sldId="266"/>
            <ac:picMk id="2" creationId="{DE8CD28C-0961-FF10-3335-59990B11A4A6}"/>
          </ac:picMkLst>
        </pc:picChg>
        <pc:picChg chg="add mod">
          <ac:chgData name="John Glazebrook" userId="0cee8e84-5584-4a59-8cd1-43182ebc90a0" providerId="ADAL" clId="{29EB9770-9626-471A-9C76-B685652C9D53}" dt="2022-10-12T12:56:52.548" v="335" actId="1076"/>
          <ac:picMkLst>
            <pc:docMk/>
            <pc:sldMk cId="2853899212" sldId="266"/>
            <ac:picMk id="4" creationId="{549F2953-F2F0-EB8D-40FE-0A6FBBDD87BC}"/>
          </ac:picMkLst>
        </pc:picChg>
        <pc:picChg chg="add mod">
          <ac:chgData name="John Glazebrook" userId="0cee8e84-5584-4a59-8cd1-43182ebc90a0" providerId="ADAL" clId="{29EB9770-9626-471A-9C76-B685652C9D53}" dt="2022-10-12T12:56:52.548" v="335" actId="1076"/>
          <ac:picMkLst>
            <pc:docMk/>
            <pc:sldMk cId="2853899212" sldId="266"/>
            <ac:picMk id="7" creationId="{0788F953-238D-223C-52FD-99BB7817C35C}"/>
          </ac:picMkLst>
        </pc:picChg>
        <pc:picChg chg="add mod">
          <ac:chgData name="John Glazebrook" userId="0cee8e84-5584-4a59-8cd1-43182ebc90a0" providerId="ADAL" clId="{29EB9770-9626-471A-9C76-B685652C9D53}" dt="2022-10-12T12:57:14.212" v="354" actId="1076"/>
          <ac:picMkLst>
            <pc:docMk/>
            <pc:sldMk cId="2853899212" sldId="266"/>
            <ac:picMk id="11" creationId="{3008DA38-BB8D-5215-5943-853E280E32ED}"/>
          </ac:picMkLst>
        </pc:picChg>
      </pc:sldChg>
      <pc:sldChg chg="addSp delSp modSp new mod">
        <pc:chgData name="John Glazebrook" userId="0cee8e84-5584-4a59-8cd1-43182ebc90a0" providerId="ADAL" clId="{29EB9770-9626-471A-9C76-B685652C9D53}" dt="2022-10-12T13:01:45.013" v="900" actId="1076"/>
        <pc:sldMkLst>
          <pc:docMk/>
          <pc:sldMk cId="3077553551" sldId="267"/>
        </pc:sldMkLst>
        <pc:spChg chg="del">
          <ac:chgData name="John Glazebrook" userId="0cee8e84-5584-4a59-8cd1-43182ebc90a0" providerId="ADAL" clId="{29EB9770-9626-471A-9C76-B685652C9D53}" dt="2022-10-12T12:57:49.844" v="362" actId="478"/>
          <ac:spMkLst>
            <pc:docMk/>
            <pc:sldMk cId="3077553551" sldId="267"/>
            <ac:spMk id="2" creationId="{8BB00D32-61F9-EF91-75E4-C0034D0A377C}"/>
          </ac:spMkLst>
        </pc:spChg>
        <pc:spChg chg="mod">
          <ac:chgData name="John Glazebrook" userId="0cee8e84-5584-4a59-8cd1-43182ebc90a0" providerId="ADAL" clId="{29EB9770-9626-471A-9C76-B685652C9D53}" dt="2022-10-12T12:59:47.628" v="699" actId="20577"/>
          <ac:spMkLst>
            <pc:docMk/>
            <pc:sldMk cId="3077553551" sldId="267"/>
            <ac:spMk id="3" creationId="{3C2337C3-01FD-0093-D638-AE5B616CB6A2}"/>
          </ac:spMkLst>
        </pc:spChg>
        <pc:spChg chg="add mod">
          <ac:chgData name="John Glazebrook" userId="0cee8e84-5584-4a59-8cd1-43182ebc90a0" providerId="ADAL" clId="{29EB9770-9626-471A-9C76-B685652C9D53}" dt="2022-10-12T13:01:45.013" v="900" actId="1076"/>
          <ac:spMkLst>
            <pc:docMk/>
            <pc:sldMk cId="3077553551" sldId="267"/>
            <ac:spMk id="8" creationId="{73B7C00C-39C8-16A9-DFB4-0D5E00B7AB9C}"/>
          </ac:spMkLst>
        </pc:spChg>
        <pc:picChg chg="add mod">
          <ac:chgData name="John Glazebrook" userId="0cee8e84-5584-4a59-8cd1-43182ebc90a0" providerId="ADAL" clId="{29EB9770-9626-471A-9C76-B685652C9D53}" dt="2022-10-12T12:57:58.333" v="366" actId="1076"/>
          <ac:picMkLst>
            <pc:docMk/>
            <pc:sldMk cId="3077553551" sldId="267"/>
            <ac:picMk id="4" creationId="{015A486A-CD77-8FEB-B26D-0A129C49FD25}"/>
          </ac:picMkLst>
        </pc:picChg>
        <pc:picChg chg="add mod">
          <ac:chgData name="John Glazebrook" userId="0cee8e84-5584-4a59-8cd1-43182ebc90a0" providerId="ADAL" clId="{29EB9770-9626-471A-9C76-B685652C9D53}" dt="2022-10-12T12:57:58.333" v="366" actId="1076"/>
          <ac:picMkLst>
            <pc:docMk/>
            <pc:sldMk cId="3077553551" sldId="267"/>
            <ac:picMk id="5" creationId="{A25E1A0F-D2A9-A39E-EFB9-42A334098959}"/>
          </ac:picMkLst>
        </pc:picChg>
        <pc:picChg chg="add mod">
          <ac:chgData name="John Glazebrook" userId="0cee8e84-5584-4a59-8cd1-43182ebc90a0" providerId="ADAL" clId="{29EB9770-9626-471A-9C76-B685652C9D53}" dt="2022-10-12T13:00:35.563" v="702" actId="14100"/>
          <ac:picMkLst>
            <pc:docMk/>
            <pc:sldMk cId="3077553551" sldId="267"/>
            <ac:picMk id="7" creationId="{189B07C1-91FD-243A-D140-34CA7896498E}"/>
          </ac:picMkLst>
        </pc:picChg>
      </pc:sldChg>
      <pc:sldChg chg="addSp modSp new mod">
        <pc:chgData name="John Glazebrook" userId="0cee8e84-5584-4a59-8cd1-43182ebc90a0" providerId="ADAL" clId="{29EB9770-9626-471A-9C76-B685652C9D53}" dt="2022-10-12T13:04:37.577" v="979" actId="1076"/>
        <pc:sldMkLst>
          <pc:docMk/>
          <pc:sldMk cId="2929165050" sldId="268"/>
        </pc:sldMkLst>
        <pc:spChg chg="add mod">
          <ac:chgData name="John Glazebrook" userId="0cee8e84-5584-4a59-8cd1-43182ebc90a0" providerId="ADAL" clId="{29EB9770-9626-471A-9C76-B685652C9D53}" dt="2022-10-12T13:04:37.577" v="979" actId="1076"/>
          <ac:spMkLst>
            <pc:docMk/>
            <pc:sldMk cId="2929165050" sldId="268"/>
            <ac:spMk id="5" creationId="{D37227EF-AE2B-E8E6-4FF6-159833F21ED5}"/>
          </ac:spMkLst>
        </pc:spChg>
        <pc:spChg chg="add mod">
          <ac:chgData name="John Glazebrook" userId="0cee8e84-5584-4a59-8cd1-43182ebc90a0" providerId="ADAL" clId="{29EB9770-9626-471A-9C76-B685652C9D53}" dt="2022-10-12T13:04:29.216" v="978" actId="1076"/>
          <ac:spMkLst>
            <pc:docMk/>
            <pc:sldMk cId="2929165050" sldId="268"/>
            <ac:spMk id="6" creationId="{DA899C9D-0CE0-14E7-0427-0F1BAD866EC6}"/>
          </ac:spMkLst>
        </pc:spChg>
        <pc:picChg chg="add mod">
          <ac:chgData name="John Glazebrook" userId="0cee8e84-5584-4a59-8cd1-43182ebc90a0" providerId="ADAL" clId="{29EB9770-9626-471A-9C76-B685652C9D53}" dt="2022-10-12T13:03:52.480" v="905" actId="1076"/>
          <ac:picMkLst>
            <pc:docMk/>
            <pc:sldMk cId="2929165050" sldId="268"/>
            <ac:picMk id="3" creationId="{8DD4AABE-59D2-A164-6386-9ACD6C72E8AA}"/>
          </ac:picMkLst>
        </pc:picChg>
        <pc:picChg chg="add mod">
          <ac:chgData name="John Glazebrook" userId="0cee8e84-5584-4a59-8cd1-43182ebc90a0" providerId="ADAL" clId="{29EB9770-9626-471A-9C76-B685652C9D53}" dt="2022-10-12T13:04:00.440" v="909" actId="1076"/>
          <ac:picMkLst>
            <pc:docMk/>
            <pc:sldMk cId="2929165050" sldId="268"/>
            <ac:picMk id="4" creationId="{41322C9D-2381-3895-683D-5B57EA71944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B309-CF9C-4259-99D9-F5212A101115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B043-8D4F-4304-BE6C-13EA1C92E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32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B309-CF9C-4259-99D9-F5212A101115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B043-8D4F-4304-BE6C-13EA1C92E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02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B309-CF9C-4259-99D9-F5212A101115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B043-8D4F-4304-BE6C-13EA1C92E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45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B309-CF9C-4259-99D9-F5212A101115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B043-8D4F-4304-BE6C-13EA1C92E37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5514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B309-CF9C-4259-99D9-F5212A101115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B043-8D4F-4304-BE6C-13EA1C92E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064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B309-CF9C-4259-99D9-F5212A101115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B043-8D4F-4304-BE6C-13EA1C92E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488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B309-CF9C-4259-99D9-F5212A101115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B043-8D4F-4304-BE6C-13EA1C92E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422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B309-CF9C-4259-99D9-F5212A101115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B043-8D4F-4304-BE6C-13EA1C92E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794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B309-CF9C-4259-99D9-F5212A101115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B043-8D4F-4304-BE6C-13EA1C92E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73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B309-CF9C-4259-99D9-F5212A101115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B043-8D4F-4304-BE6C-13EA1C92E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06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B309-CF9C-4259-99D9-F5212A101115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B043-8D4F-4304-BE6C-13EA1C92E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17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B309-CF9C-4259-99D9-F5212A101115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B043-8D4F-4304-BE6C-13EA1C92E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89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B309-CF9C-4259-99D9-F5212A101115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B043-8D4F-4304-BE6C-13EA1C92E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53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B309-CF9C-4259-99D9-F5212A101115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B043-8D4F-4304-BE6C-13EA1C92E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93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B309-CF9C-4259-99D9-F5212A101115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B043-8D4F-4304-BE6C-13EA1C92E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1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B309-CF9C-4259-99D9-F5212A101115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B043-8D4F-4304-BE6C-13EA1C92E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45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B309-CF9C-4259-99D9-F5212A101115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B043-8D4F-4304-BE6C-13EA1C92E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22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CB309-CF9C-4259-99D9-F5212A101115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BB043-8D4F-4304-BE6C-13EA1C92E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424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ui.com/tooltip/#custom-style" TargetMode="External"/><Relationship Id="rId2" Type="http://schemas.openxmlformats.org/officeDocument/2006/relationships/hyperlink" Target="https://api.jquery.com/category/selecto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jqueryui.com/datepicker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default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replit.com/@JohnGlazebrook/document-ready#script.js" TargetMode="External"/><Relationship Id="rId3" Type="http://schemas.openxmlformats.org/officeDocument/2006/relationships/image" Target="../media/image18.png"/><Relationship Id="rId7" Type="http://schemas.openxmlformats.org/officeDocument/2006/relationships/hyperlink" Target="https://replit.com/@JohnGlazebrook/document-ready-2#script.j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api.jquery.com/read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9389-DF0D-4A58-8138-6C80E3C75A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jQuery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07264-A62F-4E10-8C4F-760FBD3DF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4737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337C3-01FD-0093-D638-AE5B616CB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41" y="346205"/>
            <a:ext cx="6717169" cy="4995470"/>
          </a:xfrm>
        </p:spPr>
        <p:txBody>
          <a:bodyPr/>
          <a:lstStyle/>
          <a:p>
            <a:r>
              <a:rPr lang="en-GB" dirty="0"/>
              <a:t>jQuery will often ask for “handler” as a parameter</a:t>
            </a:r>
          </a:p>
          <a:p>
            <a:r>
              <a:rPr lang="en-GB" dirty="0"/>
              <a:t>This handler will get called when the event is triggered</a:t>
            </a:r>
          </a:p>
          <a:p>
            <a:r>
              <a:rPr lang="en-GB" dirty="0"/>
              <a:t>E.g. click event, hide event, etc</a:t>
            </a:r>
          </a:p>
          <a:p>
            <a:r>
              <a:rPr lang="en-GB" dirty="0"/>
              <a:t>The handler is a pointer to a function (or an anonymous function)</a:t>
            </a:r>
          </a:p>
          <a:p>
            <a:endParaRPr lang="en-GB" dirty="0"/>
          </a:p>
          <a:p>
            <a:r>
              <a:rPr lang="en-GB" dirty="0"/>
              <a:t>go() calls the function and runs the code</a:t>
            </a:r>
          </a:p>
          <a:p>
            <a:r>
              <a:rPr lang="en-GB" dirty="0"/>
              <a:t>go is the pointer to that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A486A-CD77-8FEB-B26D-0A129C49F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052" y="627348"/>
            <a:ext cx="3067478" cy="1295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5E1A0F-D2A9-A39E-EFB9-42A334098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052" y="2393250"/>
            <a:ext cx="2857899" cy="1371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9B07C1-91FD-243A-D140-34CA78964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06" y="4684202"/>
            <a:ext cx="3359751" cy="18406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B7C00C-39C8-16A9-DFB4-0D5E00B7AB9C}"/>
              </a:ext>
            </a:extLst>
          </p:cNvPr>
          <p:cNvSpPr txBox="1"/>
          <p:nvPr/>
        </p:nvSpPr>
        <p:spPr>
          <a:xfrm>
            <a:off x="4243249" y="5311466"/>
            <a:ext cx="630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create a function called go()</a:t>
            </a:r>
          </a:p>
          <a:p>
            <a:r>
              <a:rPr lang="en-GB" dirty="0"/>
              <a:t>Then we assign a pointer to the function to variable </a:t>
            </a:r>
            <a:r>
              <a:rPr lang="en-GB" dirty="0" err="1"/>
              <a:t>tmp</a:t>
            </a:r>
            <a:endParaRPr lang="en-GB" dirty="0"/>
          </a:p>
          <a:p>
            <a:r>
              <a:rPr lang="en-GB" dirty="0"/>
              <a:t>We can then “call” the variable, which runs the function it points at</a:t>
            </a:r>
          </a:p>
        </p:txBody>
      </p:sp>
    </p:spTree>
    <p:extLst>
      <p:ext uri="{BB962C8B-B14F-4D97-AF65-F5344CB8AC3E}">
        <p14:creationId xmlns:p14="http://schemas.microsoft.com/office/powerpoint/2010/main" val="307755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D4AABE-59D2-A164-6386-9ACD6C72E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723" y="3538133"/>
            <a:ext cx="3983344" cy="19028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322C9D-2381-3895-683D-5B57EA719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723" y="611555"/>
            <a:ext cx="4305198" cy="23586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7227EF-AE2B-E8E6-4FF6-159833F21ED5}"/>
              </a:ext>
            </a:extLst>
          </p:cNvPr>
          <p:cNvSpPr txBox="1"/>
          <p:nvPr/>
        </p:nvSpPr>
        <p:spPr>
          <a:xfrm>
            <a:off x="6712084" y="1271080"/>
            <a:ext cx="355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named function (named “go”)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99C9D-0CE0-14E7-0427-0F1BAD866EC6}"/>
              </a:ext>
            </a:extLst>
          </p:cNvPr>
          <p:cNvSpPr txBox="1"/>
          <p:nvPr/>
        </p:nvSpPr>
        <p:spPr>
          <a:xfrm>
            <a:off x="6811935" y="3813243"/>
            <a:ext cx="4222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 anonymous function (has no name)</a:t>
            </a:r>
          </a:p>
        </p:txBody>
      </p:sp>
    </p:spTree>
    <p:extLst>
      <p:ext uri="{BB962C8B-B14F-4D97-AF65-F5344CB8AC3E}">
        <p14:creationId xmlns:p14="http://schemas.microsoft.com/office/powerpoint/2010/main" val="2929165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0F81-F1DB-40C5-BABF-C8D7653DB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Jquery</a:t>
            </a:r>
            <a:r>
              <a:rPr lang="en-GB" dirty="0"/>
              <a:t> does a lot of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78A7-1ED8-405C-8632-125F4162D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https://api.jquery.com/category/selectors/</a:t>
            </a:r>
            <a:endParaRPr lang="en-GB" dirty="0"/>
          </a:p>
          <a:p>
            <a:r>
              <a:rPr lang="en-GB" dirty="0"/>
              <a:t>But selectors are my favourite.</a:t>
            </a:r>
          </a:p>
          <a:p>
            <a:endParaRPr lang="en-GB" dirty="0"/>
          </a:p>
          <a:p>
            <a:r>
              <a:rPr lang="en-GB" dirty="0"/>
              <a:t>And maybe tooltips</a:t>
            </a:r>
            <a:br>
              <a:rPr lang="en-GB" dirty="0"/>
            </a:br>
            <a:r>
              <a:rPr lang="en-GB" dirty="0">
                <a:hlinkClick r:id="rId3"/>
              </a:rPr>
              <a:t>https://jqueryui.com/tooltip/#custom-style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And the calendar/</a:t>
            </a:r>
            <a:r>
              <a:rPr lang="en-GB" dirty="0" err="1"/>
              <a:t>datepicker</a:t>
            </a:r>
            <a:br>
              <a:rPr lang="en-GB" dirty="0"/>
            </a:br>
            <a:r>
              <a:rPr lang="en-GB" dirty="0">
                <a:hlinkClick r:id="rId4"/>
              </a:rPr>
              <a:t>https://jqueryui.com/datepicker/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675C3C-DA6B-444A-A384-37F543C27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3217" y="1607868"/>
            <a:ext cx="4956082" cy="18211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287DCC-B579-48A9-9268-E70818B31F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3217" y="3589143"/>
            <a:ext cx="3439005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60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14D7-F710-434D-A0FF-F75ED8F5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15A21-37D3-4663-B18F-B02EAF6FC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Complete the tutorial: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https://www.w3schools.com/jquERy/default.asp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979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F93D-35FB-47E1-9A2F-3A3AE6DA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6476339" cy="1326321"/>
          </a:xfrm>
        </p:spPr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jquery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80532-E915-4277-8575-973B6E3D6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jQuery is a fast, small, and feature-rich JavaScript library.</a:t>
            </a:r>
          </a:p>
          <a:p>
            <a:r>
              <a:rPr lang="en-GB" dirty="0"/>
              <a:t>It makes things like:</a:t>
            </a:r>
          </a:p>
          <a:p>
            <a:pPr lvl="1"/>
            <a:r>
              <a:rPr lang="en-GB" sz="2400" dirty="0"/>
              <a:t>HTML document traversal and manipulation</a:t>
            </a:r>
          </a:p>
          <a:p>
            <a:pPr lvl="1"/>
            <a:r>
              <a:rPr lang="en-GB" sz="2400" dirty="0"/>
              <a:t>event handling</a:t>
            </a:r>
          </a:p>
          <a:p>
            <a:pPr lvl="1"/>
            <a:r>
              <a:rPr lang="en-GB" sz="2400" dirty="0"/>
              <a:t>Animation</a:t>
            </a:r>
          </a:p>
          <a:p>
            <a:pPr lvl="1"/>
            <a:r>
              <a:rPr lang="en-GB" sz="2400" dirty="0"/>
              <a:t>Ajax</a:t>
            </a:r>
          </a:p>
          <a:p>
            <a:r>
              <a:rPr lang="en-GB" dirty="0"/>
              <a:t>much simpler with an easy-to-use API that works across a multitude of browsers.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88E7A-098F-4CE2-A76C-9083856DD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134" y="609599"/>
            <a:ext cx="4226738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3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B7A88E-8593-4973-80EE-023801616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48" y="440085"/>
            <a:ext cx="5357015" cy="34693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9DD55D-17DF-4A56-9C81-25EF23C68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246" y="2273498"/>
            <a:ext cx="4876706" cy="145527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8161DA8-B8A6-48D4-9821-DF01DA6477FE}"/>
              </a:ext>
            </a:extLst>
          </p:cNvPr>
          <p:cNvSpPr/>
          <p:nvPr/>
        </p:nvSpPr>
        <p:spPr>
          <a:xfrm rot="10800000">
            <a:off x="5519243" y="2662466"/>
            <a:ext cx="1125204" cy="519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4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B1DEB3-7D1B-427B-B2F9-0A1B04FA4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09" y="765073"/>
            <a:ext cx="4925465" cy="20119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2F36E4-D023-4B77-A9D3-95EA27E8C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08" y="3527892"/>
            <a:ext cx="2766123" cy="12134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4DCF3D-0658-4D13-9789-6B4B99BA9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08" y="4999015"/>
            <a:ext cx="5445268" cy="6680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D019A0-6FD7-485D-92B6-58EC94A91B5D}"/>
              </a:ext>
            </a:extLst>
          </p:cNvPr>
          <p:cNvSpPr txBox="1"/>
          <p:nvPr/>
        </p:nvSpPr>
        <p:spPr>
          <a:xfrm>
            <a:off x="4120444" y="5924704"/>
            <a:ext cx="523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All &lt;a&gt; elements are now bold</a:t>
            </a:r>
          </a:p>
        </p:txBody>
      </p:sp>
    </p:spTree>
    <p:extLst>
      <p:ext uri="{BB962C8B-B14F-4D97-AF65-F5344CB8AC3E}">
        <p14:creationId xmlns:p14="http://schemas.microsoft.com/office/powerpoint/2010/main" val="225555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2BA15E-8B61-45F6-920C-BFEF83D96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960" y="2567256"/>
            <a:ext cx="5438079" cy="22609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74D50D-DD15-49B0-A6AE-3D53E69B2C16}"/>
              </a:ext>
            </a:extLst>
          </p:cNvPr>
          <p:cNvSpPr txBox="1"/>
          <p:nvPr/>
        </p:nvSpPr>
        <p:spPr>
          <a:xfrm>
            <a:off x="4342154" y="1444977"/>
            <a:ext cx="3507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What will this do?</a:t>
            </a:r>
          </a:p>
        </p:txBody>
      </p:sp>
    </p:spTree>
    <p:extLst>
      <p:ext uri="{BB962C8B-B14F-4D97-AF65-F5344CB8AC3E}">
        <p14:creationId xmlns:p14="http://schemas.microsoft.com/office/powerpoint/2010/main" val="4099590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EF3E9F-19BC-4AF5-AAC7-C303720EA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142" y="556014"/>
            <a:ext cx="9677129" cy="17666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8000A3-BF1B-493C-8674-4C2690612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142" y="2597703"/>
            <a:ext cx="6601635" cy="2820963"/>
          </a:xfrm>
          <a:prstGeom prst="rect">
            <a:avLst/>
          </a:prstGeom>
        </p:spPr>
      </p:pic>
      <p:sp>
        <p:nvSpPr>
          <p:cNvPr id="7" name="Arrow: Bent 6">
            <a:extLst>
              <a:ext uri="{FF2B5EF4-FFF2-40B4-BE49-F238E27FC236}">
                <a16:creationId xmlns:a16="http://schemas.microsoft.com/office/drawing/2014/main" id="{4EB4F91C-3A5C-4B91-8A6D-C8934051786D}"/>
              </a:ext>
            </a:extLst>
          </p:cNvPr>
          <p:cNvSpPr/>
          <p:nvPr/>
        </p:nvSpPr>
        <p:spPr>
          <a:xfrm rot="16200000" flipV="1">
            <a:off x="2218975" y="3252845"/>
            <a:ext cx="316089" cy="2243202"/>
          </a:xfrm>
          <a:prstGeom prst="ben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5B50D-32B4-4169-A309-9001E52B7FC0}"/>
              </a:ext>
            </a:extLst>
          </p:cNvPr>
          <p:cNvSpPr txBox="1"/>
          <p:nvPr/>
        </p:nvSpPr>
        <p:spPr>
          <a:xfrm>
            <a:off x="3375377" y="5693716"/>
            <a:ext cx="3837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CSS selectors! Oh! Lovely.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0EF465EB-76A8-4E41-8689-EDD9864EA859}"/>
              </a:ext>
            </a:extLst>
          </p:cNvPr>
          <p:cNvSpPr/>
          <p:nvPr/>
        </p:nvSpPr>
        <p:spPr>
          <a:xfrm>
            <a:off x="1255419" y="1472435"/>
            <a:ext cx="1156175" cy="141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94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881F88-2023-4BAF-AC3D-C903D6F5D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51" y="3267827"/>
            <a:ext cx="5421786" cy="2760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FB53F1-AE95-4F6C-9DCD-7E619BB6A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1" y="589780"/>
            <a:ext cx="5638985" cy="1645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D7DDFD-DCC6-4013-B7A8-7F02927E1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405" y="1683634"/>
            <a:ext cx="3169684" cy="23179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31A8CC-0C7F-4DA4-9DF6-5535A6EEE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5492" y="4656512"/>
            <a:ext cx="3421846" cy="137175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4F4E7E0-126A-4B38-ABA2-75EDAAEA27BE}"/>
              </a:ext>
            </a:extLst>
          </p:cNvPr>
          <p:cNvSpPr/>
          <p:nvPr/>
        </p:nvSpPr>
        <p:spPr>
          <a:xfrm rot="5400000">
            <a:off x="8477955" y="4077791"/>
            <a:ext cx="745067" cy="50800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81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EBE270-5B6D-E655-468B-2AD83AD09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4" y="86789"/>
            <a:ext cx="9345329" cy="3610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402364-FCF6-E769-7B55-71F41B5BB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4" y="4159633"/>
            <a:ext cx="3067478" cy="129558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67B92FC-3CFF-8515-6AC9-69B76DBC3D03}"/>
              </a:ext>
            </a:extLst>
          </p:cNvPr>
          <p:cNvSpPr/>
          <p:nvPr/>
        </p:nvSpPr>
        <p:spPr>
          <a:xfrm rot="5206296">
            <a:off x="1528492" y="3428878"/>
            <a:ext cx="1291472" cy="259307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57D8D9-6DA4-2F91-EAB7-654BE5950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182" y="4741768"/>
            <a:ext cx="5189370" cy="11531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51223D-79AA-E474-8C86-277A17C9C46C}"/>
              </a:ext>
            </a:extLst>
          </p:cNvPr>
          <p:cNvSpPr txBox="1"/>
          <p:nvPr/>
        </p:nvSpPr>
        <p:spPr>
          <a:xfrm>
            <a:off x="100374" y="6199762"/>
            <a:ext cx="106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can tidy the code up a little by putting our code into an external file (script.js) and using a CDN</a:t>
            </a:r>
          </a:p>
        </p:txBody>
      </p:sp>
    </p:spTree>
    <p:extLst>
      <p:ext uri="{BB962C8B-B14F-4D97-AF65-F5344CB8AC3E}">
        <p14:creationId xmlns:p14="http://schemas.microsoft.com/office/powerpoint/2010/main" val="2482599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8CD28C-0961-FF10-3335-59990B11A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855" y="3548165"/>
            <a:ext cx="3067478" cy="12955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9F2953-F2F0-EB8D-40FE-0A6FBBDD8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3" y="187100"/>
            <a:ext cx="6925642" cy="3248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0F1FA5-3282-143F-C8A1-445BE778A026}"/>
              </a:ext>
            </a:extLst>
          </p:cNvPr>
          <p:cNvSpPr txBox="1"/>
          <p:nvPr/>
        </p:nvSpPr>
        <p:spPr>
          <a:xfrm>
            <a:off x="7371679" y="352805"/>
            <a:ext cx="34435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Anonymous functions</a:t>
            </a:r>
          </a:p>
          <a:p>
            <a:endParaRPr lang="en-GB" dirty="0"/>
          </a:p>
          <a:p>
            <a:r>
              <a:rPr lang="en-GB" dirty="0"/>
              <a:t>What is ready() doing?</a:t>
            </a:r>
          </a:p>
          <a:p>
            <a:endParaRPr lang="en-GB" dirty="0"/>
          </a:p>
          <a:p>
            <a:r>
              <a:rPr lang="en-GB" dirty="0">
                <a:hlinkClick r:id="rId4"/>
              </a:rPr>
              <a:t>https://api.jquery.com/ready/</a:t>
            </a:r>
            <a:r>
              <a:rPr lang="en-GB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88F953-238D-223C-52FD-99BB7817C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23" y="3646725"/>
            <a:ext cx="4805770" cy="54923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D00D693-E9CC-AC2A-0257-6CD15E52ED65}"/>
              </a:ext>
            </a:extLst>
          </p:cNvPr>
          <p:cNvSpPr/>
          <p:nvPr/>
        </p:nvSpPr>
        <p:spPr>
          <a:xfrm rot="17238103">
            <a:off x="2895024" y="4167184"/>
            <a:ext cx="745067" cy="50800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C73F15-9E82-200F-9D7B-D03A2CC37EEC}"/>
              </a:ext>
            </a:extLst>
          </p:cNvPr>
          <p:cNvSpPr txBox="1"/>
          <p:nvPr/>
        </p:nvSpPr>
        <p:spPr>
          <a:xfrm>
            <a:off x="242771" y="4852402"/>
            <a:ext cx="3378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? A handler is a function that is called. You need to provide a pointer to that function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08DA38-BB8D-5215-5943-853E280E32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0855" y="5314067"/>
            <a:ext cx="2857899" cy="13717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7409D6-CE15-87C5-DDF4-5C2C1B53E478}"/>
              </a:ext>
            </a:extLst>
          </p:cNvPr>
          <p:cNvSpPr txBox="1"/>
          <p:nvPr/>
        </p:nvSpPr>
        <p:spPr>
          <a:xfrm>
            <a:off x="8082465" y="5027868"/>
            <a:ext cx="3866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hlinkClick r:id="rId7"/>
              </a:rPr>
              <a:t>https://replit.com/@JohnGlazebrook/document-ready-2</a:t>
            </a:r>
            <a:endParaRPr lang="en-GB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E8A33B-92F0-FB56-05B9-97785E30CA3F}"/>
              </a:ext>
            </a:extLst>
          </p:cNvPr>
          <p:cNvSpPr txBox="1"/>
          <p:nvPr/>
        </p:nvSpPr>
        <p:spPr>
          <a:xfrm>
            <a:off x="8066961" y="3254204"/>
            <a:ext cx="37753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hlinkClick r:id="rId8"/>
              </a:rPr>
              <a:t>https://replit.com/@JohnGlazebrook/document-ready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853899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44</TotalTime>
  <Words>326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Bookman Old Style</vt:lpstr>
      <vt:lpstr>Rockwell</vt:lpstr>
      <vt:lpstr>Damask</vt:lpstr>
      <vt:lpstr>jQuery</vt:lpstr>
      <vt:lpstr>What is jquery?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Jquery does a lot of things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John Glazebrook</dc:creator>
  <cp:lastModifiedBy>John Glazebrook</cp:lastModifiedBy>
  <cp:revision>1</cp:revision>
  <dcterms:created xsi:type="dcterms:W3CDTF">2021-10-29T10:33:50Z</dcterms:created>
  <dcterms:modified xsi:type="dcterms:W3CDTF">2022-10-12T13:04:41Z</dcterms:modified>
</cp:coreProperties>
</file>