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9457B-FD92-4028-BC8D-6DB8881BB8C3}" v="5" dt="2023-01-23T10:41:02.206"/>
    <p1510:client id="{858188A4-242D-4E88-B2A9-74550AD0CAA8}" v="2" dt="2023-01-23T09:49:02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5A19457B-FD92-4028-BC8D-6DB8881BB8C3}"/>
    <pc:docChg chg="undo custSel addSld modSld">
      <pc:chgData name="John Glazebrook" userId="0cee8e84-5584-4a59-8cd1-43182ebc90a0" providerId="ADAL" clId="{5A19457B-FD92-4028-BC8D-6DB8881BB8C3}" dt="2023-01-23T10:43:19.809" v="231" actId="1076"/>
      <pc:docMkLst>
        <pc:docMk/>
      </pc:docMkLst>
      <pc:sldChg chg="addSp delSp modSp new mod">
        <pc:chgData name="John Glazebrook" userId="0cee8e84-5584-4a59-8cd1-43182ebc90a0" providerId="ADAL" clId="{5A19457B-FD92-4028-BC8D-6DB8881BB8C3}" dt="2023-01-23T10:29:15.820" v="9" actId="1076"/>
        <pc:sldMkLst>
          <pc:docMk/>
          <pc:sldMk cId="3851282599" sldId="258"/>
        </pc:sldMkLst>
        <pc:spChg chg="del">
          <ac:chgData name="John Glazebrook" userId="0cee8e84-5584-4a59-8cd1-43182ebc90a0" providerId="ADAL" clId="{5A19457B-FD92-4028-BC8D-6DB8881BB8C3}" dt="2023-01-23T10:29:00.748" v="5" actId="478"/>
          <ac:spMkLst>
            <pc:docMk/>
            <pc:sldMk cId="3851282599" sldId="258"/>
            <ac:spMk id="2" creationId="{ABE6C68B-2A26-32D4-2097-043E7BFB8A12}"/>
          </ac:spMkLst>
        </pc:spChg>
        <pc:spChg chg="mod">
          <ac:chgData name="John Glazebrook" userId="0cee8e84-5584-4a59-8cd1-43182ebc90a0" providerId="ADAL" clId="{5A19457B-FD92-4028-BC8D-6DB8881BB8C3}" dt="2023-01-23T10:29:04.327" v="6" actId="14100"/>
          <ac:spMkLst>
            <pc:docMk/>
            <pc:sldMk cId="3851282599" sldId="258"/>
            <ac:spMk id="3" creationId="{A05B06E2-E25E-B03B-D674-8A5EB6AD77FA}"/>
          </ac:spMkLst>
        </pc:spChg>
        <pc:picChg chg="add mod">
          <ac:chgData name="John Glazebrook" userId="0cee8e84-5584-4a59-8cd1-43182ebc90a0" providerId="ADAL" clId="{5A19457B-FD92-4028-BC8D-6DB8881BB8C3}" dt="2023-01-23T10:29:06.619" v="7" actId="1076"/>
          <ac:picMkLst>
            <pc:docMk/>
            <pc:sldMk cId="3851282599" sldId="258"/>
            <ac:picMk id="5" creationId="{9F359CF6-E435-7ED9-B3A0-9082235B3012}"/>
          </ac:picMkLst>
        </pc:picChg>
        <pc:picChg chg="add mod">
          <ac:chgData name="John Glazebrook" userId="0cee8e84-5584-4a59-8cd1-43182ebc90a0" providerId="ADAL" clId="{5A19457B-FD92-4028-BC8D-6DB8881BB8C3}" dt="2023-01-23T10:29:15.820" v="9" actId="1076"/>
          <ac:picMkLst>
            <pc:docMk/>
            <pc:sldMk cId="3851282599" sldId="258"/>
            <ac:picMk id="7" creationId="{75E7B400-8011-8E57-7AA0-B7428B064662}"/>
          </ac:picMkLst>
        </pc:picChg>
      </pc:sldChg>
      <pc:sldChg chg="addSp modSp new mod">
        <pc:chgData name="John Glazebrook" userId="0cee8e84-5584-4a59-8cd1-43182ebc90a0" providerId="ADAL" clId="{5A19457B-FD92-4028-BC8D-6DB8881BB8C3}" dt="2023-01-23T10:30:20.479" v="108" actId="1076"/>
        <pc:sldMkLst>
          <pc:docMk/>
          <pc:sldMk cId="150299097" sldId="259"/>
        </pc:sldMkLst>
        <pc:spChg chg="mod">
          <ac:chgData name="John Glazebrook" userId="0cee8e84-5584-4a59-8cd1-43182ebc90a0" providerId="ADAL" clId="{5A19457B-FD92-4028-BC8D-6DB8881BB8C3}" dt="2023-01-23T10:29:28.749" v="17" actId="20577"/>
          <ac:spMkLst>
            <pc:docMk/>
            <pc:sldMk cId="150299097" sldId="259"/>
            <ac:spMk id="2" creationId="{4328EC2F-65DC-AB43-AF8B-C0AD0398F7B1}"/>
          </ac:spMkLst>
        </pc:spChg>
        <pc:spChg chg="mod">
          <ac:chgData name="John Glazebrook" userId="0cee8e84-5584-4a59-8cd1-43182ebc90a0" providerId="ADAL" clId="{5A19457B-FD92-4028-BC8D-6DB8881BB8C3}" dt="2023-01-23T10:30:18.160" v="107" actId="20577"/>
          <ac:spMkLst>
            <pc:docMk/>
            <pc:sldMk cId="150299097" sldId="259"/>
            <ac:spMk id="3" creationId="{87C470B4-4043-DE70-1C48-BF120786FBC6}"/>
          </ac:spMkLst>
        </pc:spChg>
        <pc:picChg chg="add mod">
          <ac:chgData name="John Glazebrook" userId="0cee8e84-5584-4a59-8cd1-43182ebc90a0" providerId="ADAL" clId="{5A19457B-FD92-4028-BC8D-6DB8881BB8C3}" dt="2023-01-23T10:30:20.479" v="108" actId="1076"/>
          <ac:picMkLst>
            <pc:docMk/>
            <pc:sldMk cId="150299097" sldId="259"/>
            <ac:picMk id="5" creationId="{8DBCC431-69BA-9322-6444-5CF307156A3F}"/>
          </ac:picMkLst>
        </pc:picChg>
      </pc:sldChg>
      <pc:sldChg chg="addSp modSp new mod">
        <pc:chgData name="John Glazebrook" userId="0cee8e84-5584-4a59-8cd1-43182ebc90a0" providerId="ADAL" clId="{5A19457B-FD92-4028-BC8D-6DB8881BB8C3}" dt="2023-01-23T10:31:35.528" v="175" actId="14100"/>
        <pc:sldMkLst>
          <pc:docMk/>
          <pc:sldMk cId="2473921770" sldId="260"/>
        </pc:sldMkLst>
        <pc:spChg chg="add mod">
          <ac:chgData name="John Glazebrook" userId="0cee8e84-5584-4a59-8cd1-43182ebc90a0" providerId="ADAL" clId="{5A19457B-FD92-4028-BC8D-6DB8881BB8C3}" dt="2023-01-23T10:30:46.273" v="166" actId="20577"/>
          <ac:spMkLst>
            <pc:docMk/>
            <pc:sldMk cId="2473921770" sldId="260"/>
            <ac:spMk id="2" creationId="{BA3F4CDF-2454-F5F7-13F7-C319C48ED5A9}"/>
          </ac:spMkLst>
        </pc:spChg>
        <pc:spChg chg="add mod">
          <ac:chgData name="John Glazebrook" userId="0cee8e84-5584-4a59-8cd1-43182ebc90a0" providerId="ADAL" clId="{5A19457B-FD92-4028-BC8D-6DB8881BB8C3}" dt="2023-01-23T10:31:35.528" v="175" actId="14100"/>
          <ac:spMkLst>
            <pc:docMk/>
            <pc:sldMk cId="2473921770" sldId="260"/>
            <ac:spMk id="5" creationId="{3E90A2ED-E752-4EC7-1424-94642FCF49B2}"/>
          </ac:spMkLst>
        </pc:spChg>
        <pc:picChg chg="add mod">
          <ac:chgData name="John Glazebrook" userId="0cee8e84-5584-4a59-8cd1-43182ebc90a0" providerId="ADAL" clId="{5A19457B-FD92-4028-BC8D-6DB8881BB8C3}" dt="2023-01-23T10:31:14.746" v="170" actId="1076"/>
          <ac:picMkLst>
            <pc:docMk/>
            <pc:sldMk cId="2473921770" sldId="260"/>
            <ac:picMk id="4" creationId="{3E4B0A08-0805-76AE-545E-3ECC3363D2EF}"/>
          </ac:picMkLst>
        </pc:picChg>
      </pc:sldChg>
      <pc:sldChg chg="addSp modSp new mod">
        <pc:chgData name="John Glazebrook" userId="0cee8e84-5584-4a59-8cd1-43182ebc90a0" providerId="ADAL" clId="{5A19457B-FD92-4028-BC8D-6DB8881BB8C3}" dt="2023-01-23T10:33:02.369" v="193" actId="14100"/>
        <pc:sldMkLst>
          <pc:docMk/>
          <pc:sldMk cId="46838911" sldId="261"/>
        </pc:sldMkLst>
        <pc:spChg chg="add mod">
          <ac:chgData name="John Glazebrook" userId="0cee8e84-5584-4a59-8cd1-43182ebc90a0" providerId="ADAL" clId="{5A19457B-FD92-4028-BC8D-6DB8881BB8C3}" dt="2023-01-23T10:33:02.369" v="193" actId="14100"/>
          <ac:spMkLst>
            <pc:docMk/>
            <pc:sldMk cId="46838911" sldId="261"/>
            <ac:spMk id="6" creationId="{91ED0011-FC3F-FFFE-DAC7-CE741C10DFBA}"/>
          </ac:spMkLst>
        </pc:spChg>
        <pc:spChg chg="add mod">
          <ac:chgData name="John Glazebrook" userId="0cee8e84-5584-4a59-8cd1-43182ebc90a0" providerId="ADAL" clId="{5A19457B-FD92-4028-BC8D-6DB8881BB8C3}" dt="2023-01-23T10:32:54.524" v="191" actId="1076"/>
          <ac:spMkLst>
            <pc:docMk/>
            <pc:sldMk cId="46838911" sldId="261"/>
            <ac:spMk id="7" creationId="{E94278ED-ECFC-98C4-D0C2-76D8AA210EF5}"/>
          </ac:spMkLst>
        </pc:spChg>
        <pc:picChg chg="add mod">
          <ac:chgData name="John Glazebrook" userId="0cee8e84-5584-4a59-8cd1-43182ebc90a0" providerId="ADAL" clId="{5A19457B-FD92-4028-BC8D-6DB8881BB8C3}" dt="2023-01-23T10:32:01.833" v="179" actId="14100"/>
          <ac:picMkLst>
            <pc:docMk/>
            <pc:sldMk cId="46838911" sldId="261"/>
            <ac:picMk id="3" creationId="{08984EB6-2FB1-C263-980C-934260494194}"/>
          </ac:picMkLst>
        </pc:picChg>
        <pc:picChg chg="add mod">
          <ac:chgData name="John Glazebrook" userId="0cee8e84-5584-4a59-8cd1-43182ebc90a0" providerId="ADAL" clId="{5A19457B-FD92-4028-BC8D-6DB8881BB8C3}" dt="2023-01-23T10:32:35.363" v="185" actId="1076"/>
          <ac:picMkLst>
            <pc:docMk/>
            <pc:sldMk cId="46838911" sldId="261"/>
            <ac:picMk id="5" creationId="{816E5EFE-11FB-4CAF-2E85-93700247494F}"/>
          </ac:picMkLst>
        </pc:picChg>
      </pc:sldChg>
      <pc:sldChg chg="addSp modSp add mod">
        <pc:chgData name="John Glazebrook" userId="0cee8e84-5584-4a59-8cd1-43182ebc90a0" providerId="ADAL" clId="{5A19457B-FD92-4028-BC8D-6DB8881BB8C3}" dt="2023-01-23T10:39:09.987" v="207" actId="14100"/>
        <pc:sldMkLst>
          <pc:docMk/>
          <pc:sldMk cId="3402022071" sldId="262"/>
        </pc:sldMkLst>
        <pc:spChg chg="add mod">
          <ac:chgData name="John Glazebrook" userId="0cee8e84-5584-4a59-8cd1-43182ebc90a0" providerId="ADAL" clId="{5A19457B-FD92-4028-BC8D-6DB8881BB8C3}" dt="2023-01-23T10:39:09.987" v="207" actId="14100"/>
          <ac:spMkLst>
            <pc:docMk/>
            <pc:sldMk cId="3402022071" sldId="262"/>
            <ac:spMk id="2" creationId="{B5795BE7-73C0-F8F0-3933-5548BD4E59FE}"/>
          </ac:spMkLst>
        </pc:spChg>
        <pc:spChg chg="mod">
          <ac:chgData name="John Glazebrook" userId="0cee8e84-5584-4a59-8cd1-43182ebc90a0" providerId="ADAL" clId="{5A19457B-FD92-4028-BC8D-6DB8881BB8C3}" dt="2023-01-23T10:33:31.329" v="204" actId="14100"/>
          <ac:spMkLst>
            <pc:docMk/>
            <pc:sldMk cId="3402022071" sldId="262"/>
            <ac:spMk id="6" creationId="{91ED0011-FC3F-FFFE-DAC7-CE741C10DFBA}"/>
          </ac:spMkLst>
        </pc:spChg>
        <pc:spChg chg="mod">
          <ac:chgData name="John Glazebrook" userId="0cee8e84-5584-4a59-8cd1-43182ebc90a0" providerId="ADAL" clId="{5A19457B-FD92-4028-BC8D-6DB8881BB8C3}" dt="2023-01-23T10:33:25.011" v="201" actId="1076"/>
          <ac:spMkLst>
            <pc:docMk/>
            <pc:sldMk cId="3402022071" sldId="262"/>
            <ac:spMk id="7" creationId="{E94278ED-ECFC-98C4-D0C2-76D8AA210EF5}"/>
          </ac:spMkLst>
        </pc:spChg>
        <pc:picChg chg="mod">
          <ac:chgData name="John Glazebrook" userId="0cee8e84-5584-4a59-8cd1-43182ebc90a0" providerId="ADAL" clId="{5A19457B-FD92-4028-BC8D-6DB8881BB8C3}" dt="2023-01-23T10:33:28.747" v="203" actId="1076"/>
          <ac:picMkLst>
            <pc:docMk/>
            <pc:sldMk cId="3402022071" sldId="262"/>
            <ac:picMk id="5" creationId="{816E5EFE-11FB-4CAF-2E85-93700247494F}"/>
          </ac:picMkLst>
        </pc:picChg>
      </pc:sldChg>
      <pc:sldChg chg="addSp modSp add mod">
        <pc:chgData name="John Glazebrook" userId="0cee8e84-5584-4a59-8cd1-43182ebc90a0" providerId="ADAL" clId="{5A19457B-FD92-4028-BC8D-6DB8881BB8C3}" dt="2023-01-23T10:40:08.098" v="218" actId="14100"/>
        <pc:sldMkLst>
          <pc:docMk/>
          <pc:sldMk cId="33022256" sldId="263"/>
        </pc:sldMkLst>
        <pc:spChg chg="mod">
          <ac:chgData name="John Glazebrook" userId="0cee8e84-5584-4a59-8cd1-43182ebc90a0" providerId="ADAL" clId="{5A19457B-FD92-4028-BC8D-6DB8881BB8C3}" dt="2023-01-23T10:39:29.654" v="212" actId="1076"/>
          <ac:spMkLst>
            <pc:docMk/>
            <pc:sldMk cId="33022256" sldId="263"/>
            <ac:spMk id="2" creationId="{B5795BE7-73C0-F8F0-3933-5548BD4E59FE}"/>
          </ac:spMkLst>
        </pc:spChg>
        <pc:spChg chg="mod">
          <ac:chgData name="John Glazebrook" userId="0cee8e84-5584-4a59-8cd1-43182ebc90a0" providerId="ADAL" clId="{5A19457B-FD92-4028-BC8D-6DB8881BB8C3}" dt="2023-01-23T10:40:08.098" v="218" actId="14100"/>
          <ac:spMkLst>
            <pc:docMk/>
            <pc:sldMk cId="33022256" sldId="263"/>
            <ac:spMk id="6" creationId="{91ED0011-FC3F-FFFE-DAC7-CE741C10DFBA}"/>
          </ac:spMkLst>
        </pc:spChg>
        <pc:spChg chg="mod">
          <ac:chgData name="John Glazebrook" userId="0cee8e84-5584-4a59-8cd1-43182ebc90a0" providerId="ADAL" clId="{5A19457B-FD92-4028-BC8D-6DB8881BB8C3}" dt="2023-01-23T10:40:05.092" v="217" actId="1076"/>
          <ac:spMkLst>
            <pc:docMk/>
            <pc:sldMk cId="33022256" sldId="263"/>
            <ac:spMk id="7" creationId="{E94278ED-ECFC-98C4-D0C2-76D8AA210EF5}"/>
          </ac:spMkLst>
        </pc:spChg>
        <pc:picChg chg="add mod ord">
          <ac:chgData name="John Glazebrook" userId="0cee8e84-5584-4a59-8cd1-43182ebc90a0" providerId="ADAL" clId="{5A19457B-FD92-4028-BC8D-6DB8881BB8C3}" dt="2023-01-23T10:40:01.175" v="216" actId="167"/>
          <ac:picMkLst>
            <pc:docMk/>
            <pc:sldMk cId="33022256" sldId="263"/>
            <ac:picMk id="8" creationId="{506CCEA0-76E1-E182-6E25-B7382497F84C}"/>
          </ac:picMkLst>
        </pc:picChg>
      </pc:sldChg>
      <pc:sldChg chg="addSp modSp new mod">
        <pc:chgData name="John Glazebrook" userId="0cee8e84-5584-4a59-8cd1-43182ebc90a0" providerId="ADAL" clId="{5A19457B-FD92-4028-BC8D-6DB8881BB8C3}" dt="2023-01-23T10:43:19.809" v="231" actId="1076"/>
        <pc:sldMkLst>
          <pc:docMk/>
          <pc:sldMk cId="187655972" sldId="264"/>
        </pc:sldMkLst>
        <pc:spChg chg="add mod">
          <ac:chgData name="John Glazebrook" userId="0cee8e84-5584-4a59-8cd1-43182ebc90a0" providerId="ADAL" clId="{5A19457B-FD92-4028-BC8D-6DB8881BB8C3}" dt="2023-01-23T10:41:12.061" v="229" actId="1076"/>
          <ac:spMkLst>
            <pc:docMk/>
            <pc:sldMk cId="187655972" sldId="264"/>
            <ac:spMk id="5" creationId="{97102A9F-2E22-30AE-5C1A-DFF4833B04AC}"/>
          </ac:spMkLst>
        </pc:spChg>
        <pc:picChg chg="add mod">
          <ac:chgData name="John Glazebrook" userId="0cee8e84-5584-4a59-8cd1-43182ebc90a0" providerId="ADAL" clId="{5A19457B-FD92-4028-BC8D-6DB8881BB8C3}" dt="2023-01-23T10:43:19.809" v="231" actId="1076"/>
          <ac:picMkLst>
            <pc:docMk/>
            <pc:sldMk cId="187655972" sldId="264"/>
            <ac:picMk id="3" creationId="{E34D631A-D35A-ECB7-A700-08CF3702BDD1}"/>
          </ac:picMkLst>
        </pc:picChg>
        <pc:picChg chg="add mod">
          <ac:chgData name="John Glazebrook" userId="0cee8e84-5584-4a59-8cd1-43182ebc90a0" providerId="ADAL" clId="{5A19457B-FD92-4028-BC8D-6DB8881BB8C3}" dt="2023-01-23T10:40:58.470" v="223" actId="1076"/>
          <ac:picMkLst>
            <pc:docMk/>
            <pc:sldMk cId="187655972" sldId="264"/>
            <ac:picMk id="4" creationId="{231F0C72-6A9B-181A-8CE6-B1EEA06049F6}"/>
          </ac:picMkLst>
        </pc:picChg>
      </pc:sldChg>
    </pc:docChg>
  </pc:docChgLst>
  <pc:docChgLst>
    <pc:chgData name="John Glazebrook" userId="0cee8e84-5584-4a59-8cd1-43182ebc90a0" providerId="ADAL" clId="{858188A4-242D-4E88-B2A9-74550AD0CAA8}"/>
    <pc:docChg chg="custSel addSld modSld">
      <pc:chgData name="John Glazebrook" userId="0cee8e84-5584-4a59-8cd1-43182ebc90a0" providerId="ADAL" clId="{858188A4-242D-4E88-B2A9-74550AD0CAA8}" dt="2023-01-23T09:49:11.438" v="22"/>
      <pc:docMkLst>
        <pc:docMk/>
      </pc:docMkLst>
      <pc:sldChg chg="modSp mod">
        <pc:chgData name="John Glazebrook" userId="0cee8e84-5584-4a59-8cd1-43182ebc90a0" providerId="ADAL" clId="{858188A4-242D-4E88-B2A9-74550AD0CAA8}" dt="2023-01-23T09:48:19.858" v="16" actId="20577"/>
        <pc:sldMkLst>
          <pc:docMk/>
          <pc:sldMk cId="3159703376" sldId="256"/>
        </pc:sldMkLst>
        <pc:spChg chg="mod">
          <ac:chgData name="John Glazebrook" userId="0cee8e84-5584-4a59-8cd1-43182ebc90a0" providerId="ADAL" clId="{858188A4-242D-4E88-B2A9-74550AD0CAA8}" dt="2023-01-23T09:48:19.858" v="16" actId="20577"/>
          <ac:spMkLst>
            <pc:docMk/>
            <pc:sldMk cId="3159703376" sldId="256"/>
            <ac:spMk id="2" creationId="{5FC43684-41F0-C37B-D0ED-76D031026438}"/>
          </ac:spMkLst>
        </pc:spChg>
        <pc:spChg chg="mod">
          <ac:chgData name="John Glazebrook" userId="0cee8e84-5584-4a59-8cd1-43182ebc90a0" providerId="ADAL" clId="{858188A4-242D-4E88-B2A9-74550AD0CAA8}" dt="2023-01-23T09:48:14.563" v="0"/>
          <ac:spMkLst>
            <pc:docMk/>
            <pc:sldMk cId="3159703376" sldId="256"/>
            <ac:spMk id="3" creationId="{1DB70218-357C-0027-5A3A-EB18249EC472}"/>
          </ac:spMkLst>
        </pc:spChg>
      </pc:sldChg>
      <pc:sldChg chg="modSp new mod">
        <pc:chgData name="John Glazebrook" userId="0cee8e84-5584-4a59-8cd1-43182ebc90a0" providerId="ADAL" clId="{858188A4-242D-4E88-B2A9-74550AD0CAA8}" dt="2023-01-23T09:49:11.438" v="22"/>
        <pc:sldMkLst>
          <pc:docMk/>
          <pc:sldMk cId="403732686" sldId="257"/>
        </pc:sldMkLst>
        <pc:spChg chg="mod">
          <ac:chgData name="John Glazebrook" userId="0cee8e84-5584-4a59-8cd1-43182ebc90a0" providerId="ADAL" clId="{858188A4-242D-4E88-B2A9-74550AD0CAA8}" dt="2023-01-23T09:49:11.438" v="22"/>
          <ac:spMkLst>
            <pc:docMk/>
            <pc:sldMk cId="403732686" sldId="257"/>
            <ac:spMk id="3" creationId="{A852ED67-7771-5903-8356-6B3DD5126A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01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5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876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96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808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769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1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022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93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4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77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0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9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7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DEEB-75DE-4E79-8073-6C82EE037503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A37F-011B-4F41-9ACB-4E866F432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493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plit.com/@JohnGlazebrook/drop-down-menu#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evavic44/pen/eYKQJj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3684-41F0-C37B-D0ED-76D031026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Drop down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70218-357C-0027-5A3A-EB18249EC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0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06E2-E25E-B03B-D674-8A5EB6AD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14670"/>
            <a:ext cx="10353762" cy="5376530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https://replit.com/@JohnGlazebrook/drop-down-menu#index.html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59CF6-E435-7ED9-B3A0-9082235B3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0" y="1160573"/>
            <a:ext cx="4820323" cy="2133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7B400-8011-8E57-7AA0-B7428B064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00" y="3652339"/>
            <a:ext cx="534427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8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EC2F-65DC-AB43-AF8B-C0AD0398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70B4-4043-DE70-1C48-BF120786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new CSS into your website</a:t>
            </a:r>
          </a:p>
          <a:p>
            <a:r>
              <a:rPr lang="en-GB" dirty="0"/>
              <a:t>Copy the file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Into your website directory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CC431-69BA-9322-6444-5CF30715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11" y="3323872"/>
            <a:ext cx="2877027" cy="8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3F4CDF-2454-F5F7-13F7-C319C48ED5A9}"/>
              </a:ext>
            </a:extLst>
          </p:cNvPr>
          <p:cNvSpPr txBox="1"/>
          <p:nvPr/>
        </p:nvSpPr>
        <p:spPr>
          <a:xfrm>
            <a:off x="956930" y="765544"/>
            <a:ext cx="3540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this style in your web page: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B0A08-0805-76AE-545E-3ECC3363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3" y="1399314"/>
            <a:ext cx="10144419" cy="1301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0A2ED-E752-4EC7-1424-94642FCF49B2}"/>
              </a:ext>
            </a:extLst>
          </p:cNvPr>
          <p:cNvSpPr txBox="1"/>
          <p:nvPr/>
        </p:nvSpPr>
        <p:spPr>
          <a:xfrm>
            <a:off x="691116" y="4242391"/>
            <a:ext cx="10909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&lt;link </a:t>
            </a:r>
            <a:r>
              <a:rPr lang="en-GB" dirty="0" err="1"/>
              <a:t>rel</a:t>
            </a:r>
            <a:r>
              <a:rPr lang="en-GB" dirty="0"/>
              <a:t>="stylesheet" </a:t>
            </a:r>
            <a:r>
              <a:rPr lang="en-GB" dirty="0" err="1"/>
              <a:t>href</a:t>
            </a:r>
            <a:r>
              <a:rPr lang="en-GB" dirty="0"/>
              <a:t>="https://cdnjs.cloudflare.com/ajax/libs/font-awesome/4.7.0/</a:t>
            </a:r>
            <a:r>
              <a:rPr lang="en-GB" dirty="0" err="1"/>
              <a:t>css</a:t>
            </a:r>
            <a:r>
              <a:rPr lang="en-GB" dirty="0"/>
              <a:t>/font-awesome.min.css"&gt;</a:t>
            </a:r>
          </a:p>
          <a:p>
            <a:r>
              <a:rPr lang="en-GB" dirty="0"/>
              <a:t> &lt;link </a:t>
            </a:r>
            <a:r>
              <a:rPr lang="en-GB" dirty="0" err="1"/>
              <a:t>href</a:t>
            </a:r>
            <a:r>
              <a:rPr lang="en-GB" dirty="0"/>
              <a:t>="style-menu.css" </a:t>
            </a:r>
            <a:r>
              <a:rPr lang="en-GB" dirty="0" err="1"/>
              <a:t>rel</a:t>
            </a:r>
            <a:r>
              <a:rPr lang="en-GB" dirty="0"/>
              <a:t>="stylesheet" type="text/</a:t>
            </a:r>
            <a:r>
              <a:rPr lang="en-GB" dirty="0" err="1"/>
              <a:t>css</a:t>
            </a:r>
            <a:r>
              <a:rPr lang="en-GB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47392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84EB6-2FB1-C263-980C-93426049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4" y="364136"/>
            <a:ext cx="4290052" cy="6003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E5EFE-11FB-4CAF-2E85-93700247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14" y="472683"/>
            <a:ext cx="3791479" cy="191479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1ED0011-FC3F-FFFE-DAC7-CE741C10DFBA}"/>
              </a:ext>
            </a:extLst>
          </p:cNvPr>
          <p:cNvSpPr/>
          <p:nvPr/>
        </p:nvSpPr>
        <p:spPr>
          <a:xfrm>
            <a:off x="3030280" y="648587"/>
            <a:ext cx="2626242" cy="24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4278ED-ECFC-98C4-D0C2-76D8AA210EF5}"/>
              </a:ext>
            </a:extLst>
          </p:cNvPr>
          <p:cNvSpPr/>
          <p:nvPr/>
        </p:nvSpPr>
        <p:spPr>
          <a:xfrm>
            <a:off x="5752614" y="548240"/>
            <a:ext cx="821851" cy="5090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84EB6-2FB1-C263-980C-93426049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4" y="364136"/>
            <a:ext cx="4290052" cy="6003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E5EFE-11FB-4CAF-2E85-93700247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61" y="897986"/>
            <a:ext cx="3791479" cy="191479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1ED0011-FC3F-FFFE-DAC7-CE741C10DFBA}"/>
              </a:ext>
            </a:extLst>
          </p:cNvPr>
          <p:cNvSpPr/>
          <p:nvPr/>
        </p:nvSpPr>
        <p:spPr>
          <a:xfrm>
            <a:off x="2945218" y="1185531"/>
            <a:ext cx="3302981" cy="249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4278ED-ECFC-98C4-D0C2-76D8AA210EF5}"/>
              </a:ext>
            </a:extLst>
          </p:cNvPr>
          <p:cNvSpPr/>
          <p:nvPr/>
        </p:nvSpPr>
        <p:spPr>
          <a:xfrm>
            <a:off x="6248200" y="808075"/>
            <a:ext cx="987071" cy="75491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5795BE7-73C0-F8F0-3933-5548BD4E59FE}"/>
              </a:ext>
            </a:extLst>
          </p:cNvPr>
          <p:cNvSpPr/>
          <p:nvPr/>
        </p:nvSpPr>
        <p:spPr>
          <a:xfrm>
            <a:off x="233916" y="1105786"/>
            <a:ext cx="457200" cy="2323214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2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6CCEA0-76E1-E182-6E25-B7382497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61" y="3452923"/>
            <a:ext cx="3620005" cy="1943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984EB6-2FB1-C263-980C-934260494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34" y="364136"/>
            <a:ext cx="4290052" cy="6003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E5EFE-11FB-4CAF-2E85-937002474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61" y="897986"/>
            <a:ext cx="3791479" cy="191479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1ED0011-FC3F-FFFE-DAC7-CE741C10DFBA}"/>
              </a:ext>
            </a:extLst>
          </p:cNvPr>
          <p:cNvSpPr/>
          <p:nvPr/>
        </p:nvSpPr>
        <p:spPr>
          <a:xfrm>
            <a:off x="3111895" y="3641651"/>
            <a:ext cx="4111056" cy="249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4278ED-ECFC-98C4-D0C2-76D8AA210EF5}"/>
              </a:ext>
            </a:extLst>
          </p:cNvPr>
          <p:cNvSpPr/>
          <p:nvPr/>
        </p:nvSpPr>
        <p:spPr>
          <a:xfrm>
            <a:off x="7222951" y="3388857"/>
            <a:ext cx="987071" cy="75491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5795BE7-73C0-F8F0-3933-5548BD4E59FE}"/>
              </a:ext>
            </a:extLst>
          </p:cNvPr>
          <p:cNvSpPr/>
          <p:nvPr/>
        </p:nvSpPr>
        <p:spPr>
          <a:xfrm>
            <a:off x="361506" y="3641651"/>
            <a:ext cx="457200" cy="2163726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D631A-D35A-ECB7-A700-08CF3702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28" y="1568035"/>
            <a:ext cx="3620005" cy="647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1F0C72-6A9B-181A-8CE6-B1EEA060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30" y="797840"/>
            <a:ext cx="3791479" cy="191479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7102A9F-2E22-30AE-5C1A-DFF4833B04AC}"/>
              </a:ext>
            </a:extLst>
          </p:cNvPr>
          <p:cNvSpPr/>
          <p:nvPr/>
        </p:nvSpPr>
        <p:spPr>
          <a:xfrm rot="20556785">
            <a:off x="3715937" y="1417508"/>
            <a:ext cx="2249545" cy="404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AE77-EE3C-66BA-F581-198F8FED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ED67-7771-5903-8356-6B3DD512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https://www.w3schools.com/howto/tryit.asp?filename=tryhow_css_dropdown_navbar</a:t>
            </a:r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https://www.freecodecamp.org/news/how-to-build-a-dropdown-menu-with-javascript/</a:t>
            </a:r>
          </a:p>
          <a:p>
            <a:r>
              <a:rPr lang="en-GB" dirty="0">
                <a:hlinkClick r:id="rId2"/>
              </a:rPr>
              <a:t>https://codepen.io/evavic44/pen/eYKQJjJ</a:t>
            </a:r>
            <a:endParaRPr lang="en-GB" dirty="0"/>
          </a:p>
          <a:p>
            <a:r>
              <a:rPr lang="en-GB" dirty="0"/>
              <a:t>https://boxicons.com/</a:t>
            </a:r>
          </a:p>
        </p:txBody>
      </p:sp>
    </p:spTree>
    <p:extLst>
      <p:ext uri="{BB962C8B-B14F-4D97-AF65-F5344CB8AC3E}">
        <p14:creationId xmlns:p14="http://schemas.microsoft.com/office/powerpoint/2010/main" val="403732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</TotalTime>
  <Words>145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Drop down menu</vt:lpstr>
      <vt:lpstr>PowerPoint Presentation</vt:lpstr>
      <vt:lpstr>Step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Truro and Penwith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2023-01-23T09:47:23Z</dcterms:created>
  <dcterms:modified xsi:type="dcterms:W3CDTF">2023-01-23T10:43:30Z</dcterms:modified>
</cp:coreProperties>
</file>