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EB0B8-7AD8-437F-A89E-FBB7F6AC5533}" v="15" dt="2021-10-28T11:39:54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395EB0B8-7AD8-437F-A89E-FBB7F6AC5533}"/>
    <pc:docChg chg="undo custSel addSld modSld">
      <pc:chgData name="John Glazebrook" userId="0cee8e84-5584-4a59-8cd1-43182ebc90a0" providerId="ADAL" clId="{395EB0B8-7AD8-437F-A89E-FBB7F6AC5533}" dt="2021-10-28T11:41:26.088" v="1316" actId="20577"/>
      <pc:docMkLst>
        <pc:docMk/>
      </pc:docMkLst>
      <pc:sldChg chg="modSp new mod">
        <pc:chgData name="John Glazebrook" userId="0cee8e84-5584-4a59-8cd1-43182ebc90a0" providerId="ADAL" clId="{395EB0B8-7AD8-437F-A89E-FBB7F6AC5533}" dt="2021-10-28T11:19:35.057" v="23" actId="20577"/>
        <pc:sldMkLst>
          <pc:docMk/>
          <pc:sldMk cId="1714594026" sldId="256"/>
        </pc:sldMkLst>
        <pc:spChg chg="mod">
          <ac:chgData name="John Glazebrook" userId="0cee8e84-5584-4a59-8cd1-43182ebc90a0" providerId="ADAL" clId="{395EB0B8-7AD8-437F-A89E-FBB7F6AC5533}" dt="2021-10-28T11:19:26.720" v="7" actId="20577"/>
          <ac:spMkLst>
            <pc:docMk/>
            <pc:sldMk cId="1714594026" sldId="256"/>
            <ac:spMk id="2" creationId="{876F02AD-F43D-44D2-92AE-2017513CB4F0}"/>
          </ac:spMkLst>
        </pc:spChg>
        <pc:spChg chg="mod">
          <ac:chgData name="John Glazebrook" userId="0cee8e84-5584-4a59-8cd1-43182ebc90a0" providerId="ADAL" clId="{395EB0B8-7AD8-437F-A89E-FBB7F6AC5533}" dt="2021-10-28T11:19:35.057" v="23" actId="20577"/>
          <ac:spMkLst>
            <pc:docMk/>
            <pc:sldMk cId="1714594026" sldId="256"/>
            <ac:spMk id="3" creationId="{B3572A6F-1A0D-4274-8D37-02C5D8A566B3}"/>
          </ac:spMkLst>
        </pc:spChg>
      </pc:sldChg>
      <pc:sldChg chg="modSp new mod">
        <pc:chgData name="John Glazebrook" userId="0cee8e84-5584-4a59-8cd1-43182ebc90a0" providerId="ADAL" clId="{395EB0B8-7AD8-437F-A89E-FBB7F6AC5533}" dt="2021-10-28T11:27:31.619" v="400" actId="20577"/>
        <pc:sldMkLst>
          <pc:docMk/>
          <pc:sldMk cId="3165007413" sldId="257"/>
        </pc:sldMkLst>
        <pc:spChg chg="mod">
          <ac:chgData name="John Glazebrook" userId="0cee8e84-5584-4a59-8cd1-43182ebc90a0" providerId="ADAL" clId="{395EB0B8-7AD8-437F-A89E-FBB7F6AC5533}" dt="2021-10-28T11:27:14.246" v="332" actId="20577"/>
          <ac:spMkLst>
            <pc:docMk/>
            <pc:sldMk cId="3165007413" sldId="257"/>
            <ac:spMk id="2" creationId="{3FF5450E-88CF-4392-9D06-68448C8912EF}"/>
          </ac:spMkLst>
        </pc:spChg>
        <pc:spChg chg="mod">
          <ac:chgData name="John Glazebrook" userId="0cee8e84-5584-4a59-8cd1-43182ebc90a0" providerId="ADAL" clId="{395EB0B8-7AD8-437F-A89E-FBB7F6AC5533}" dt="2021-10-28T11:27:31.619" v="400" actId="20577"/>
          <ac:spMkLst>
            <pc:docMk/>
            <pc:sldMk cId="3165007413" sldId="257"/>
            <ac:spMk id="3" creationId="{2BB69C60-FADB-4F9F-BD7B-7D0A09CC6AC5}"/>
          </ac:spMkLst>
        </pc:spChg>
      </pc:sldChg>
      <pc:sldChg chg="addSp new">
        <pc:chgData name="John Glazebrook" userId="0cee8e84-5584-4a59-8cd1-43182ebc90a0" providerId="ADAL" clId="{395EB0B8-7AD8-437F-A89E-FBB7F6AC5533}" dt="2021-10-28T11:27:57.157" v="402"/>
        <pc:sldMkLst>
          <pc:docMk/>
          <pc:sldMk cId="1884957248" sldId="258"/>
        </pc:sldMkLst>
        <pc:picChg chg="add">
          <ac:chgData name="John Glazebrook" userId="0cee8e84-5584-4a59-8cd1-43182ebc90a0" providerId="ADAL" clId="{395EB0B8-7AD8-437F-A89E-FBB7F6AC5533}" dt="2021-10-28T11:27:57.157" v="402"/>
          <ac:picMkLst>
            <pc:docMk/>
            <pc:sldMk cId="1884957248" sldId="258"/>
            <ac:picMk id="1026" creationId="{B505DBF8-52EC-4AF0-A1AB-53D915532EDD}"/>
          </ac:picMkLst>
        </pc:picChg>
      </pc:sldChg>
      <pc:sldChg chg="addSp modSp new mod">
        <pc:chgData name="John Glazebrook" userId="0cee8e84-5584-4a59-8cd1-43182ebc90a0" providerId="ADAL" clId="{395EB0B8-7AD8-437F-A89E-FBB7F6AC5533}" dt="2021-10-28T11:35:20.073" v="729" actId="20577"/>
        <pc:sldMkLst>
          <pc:docMk/>
          <pc:sldMk cId="3969794628" sldId="259"/>
        </pc:sldMkLst>
        <pc:spChg chg="mod">
          <ac:chgData name="John Glazebrook" userId="0cee8e84-5584-4a59-8cd1-43182ebc90a0" providerId="ADAL" clId="{395EB0B8-7AD8-437F-A89E-FBB7F6AC5533}" dt="2021-10-28T11:28:30.297" v="407" actId="20577"/>
          <ac:spMkLst>
            <pc:docMk/>
            <pc:sldMk cId="3969794628" sldId="259"/>
            <ac:spMk id="2" creationId="{CA42BB0A-45BA-4E22-9453-4E0A2AEA063C}"/>
          </ac:spMkLst>
        </pc:spChg>
        <pc:spChg chg="mod">
          <ac:chgData name="John Glazebrook" userId="0cee8e84-5584-4a59-8cd1-43182ebc90a0" providerId="ADAL" clId="{395EB0B8-7AD8-437F-A89E-FBB7F6AC5533}" dt="2021-10-28T11:35:20.073" v="729" actId="20577"/>
          <ac:spMkLst>
            <pc:docMk/>
            <pc:sldMk cId="3969794628" sldId="259"/>
            <ac:spMk id="3" creationId="{A18E1393-90AD-4DEC-A5D6-590BCDF67FCD}"/>
          </ac:spMkLst>
        </pc:spChg>
        <pc:picChg chg="add mod">
          <ac:chgData name="John Glazebrook" userId="0cee8e84-5584-4a59-8cd1-43182ebc90a0" providerId="ADAL" clId="{395EB0B8-7AD8-437F-A89E-FBB7F6AC5533}" dt="2021-10-28T11:30:00.386" v="501" actId="1076"/>
          <ac:picMkLst>
            <pc:docMk/>
            <pc:sldMk cId="3969794628" sldId="259"/>
            <ac:picMk id="5" creationId="{7BC084DF-D88B-47E6-8380-9D23CC1F0F82}"/>
          </ac:picMkLst>
        </pc:picChg>
      </pc:sldChg>
      <pc:sldChg chg="addSp delSp modSp new mod">
        <pc:chgData name="John Glazebrook" userId="0cee8e84-5584-4a59-8cd1-43182ebc90a0" providerId="ADAL" clId="{395EB0B8-7AD8-437F-A89E-FBB7F6AC5533}" dt="2021-10-28T11:34:34.841" v="600" actId="1076"/>
        <pc:sldMkLst>
          <pc:docMk/>
          <pc:sldMk cId="3575252245" sldId="260"/>
        </pc:sldMkLst>
        <pc:spChg chg="add mod">
          <ac:chgData name="John Glazebrook" userId="0cee8e84-5584-4a59-8cd1-43182ebc90a0" providerId="ADAL" clId="{395EB0B8-7AD8-437F-A89E-FBB7F6AC5533}" dt="2021-10-28T11:32:33.457" v="510" actId="1076"/>
          <ac:spMkLst>
            <pc:docMk/>
            <pc:sldMk cId="3575252245" sldId="260"/>
            <ac:spMk id="6" creationId="{9136CD2F-DF78-42D2-9688-90C283885745}"/>
          </ac:spMkLst>
        </pc:spChg>
        <pc:spChg chg="add mod">
          <ac:chgData name="John Glazebrook" userId="0cee8e84-5584-4a59-8cd1-43182ebc90a0" providerId="ADAL" clId="{395EB0B8-7AD8-437F-A89E-FBB7F6AC5533}" dt="2021-10-28T11:32:41.369" v="514" actId="1076"/>
          <ac:spMkLst>
            <pc:docMk/>
            <pc:sldMk cId="3575252245" sldId="260"/>
            <ac:spMk id="9" creationId="{CB86C8AD-6E6B-470A-B3C4-C577E8D232B9}"/>
          </ac:spMkLst>
        </pc:spChg>
        <pc:spChg chg="add mod">
          <ac:chgData name="John Glazebrook" userId="0cee8e84-5584-4a59-8cd1-43182ebc90a0" providerId="ADAL" clId="{395EB0B8-7AD8-437F-A89E-FBB7F6AC5533}" dt="2021-10-28T11:33:33.396" v="519" actId="1076"/>
          <ac:spMkLst>
            <pc:docMk/>
            <pc:sldMk cId="3575252245" sldId="260"/>
            <ac:spMk id="12" creationId="{E6EA4B53-0594-4060-9451-EB43048BFA7A}"/>
          </ac:spMkLst>
        </pc:spChg>
        <pc:spChg chg="add mod">
          <ac:chgData name="John Glazebrook" userId="0cee8e84-5584-4a59-8cd1-43182ebc90a0" providerId="ADAL" clId="{395EB0B8-7AD8-437F-A89E-FBB7F6AC5533}" dt="2021-10-28T11:33:36.819" v="521" actId="1076"/>
          <ac:spMkLst>
            <pc:docMk/>
            <pc:sldMk cId="3575252245" sldId="260"/>
            <ac:spMk id="13" creationId="{552551C8-0437-4340-AE46-6CAF7711E108}"/>
          </ac:spMkLst>
        </pc:spChg>
        <pc:spChg chg="add mod">
          <ac:chgData name="John Glazebrook" userId="0cee8e84-5584-4a59-8cd1-43182ebc90a0" providerId="ADAL" clId="{395EB0B8-7AD8-437F-A89E-FBB7F6AC5533}" dt="2021-10-28T11:33:42.001" v="524" actId="1076"/>
          <ac:spMkLst>
            <pc:docMk/>
            <pc:sldMk cId="3575252245" sldId="260"/>
            <ac:spMk id="14" creationId="{EAA045EF-855D-4900-A718-A90C8E51354B}"/>
          </ac:spMkLst>
        </pc:spChg>
        <pc:spChg chg="add mod">
          <ac:chgData name="John Glazebrook" userId="0cee8e84-5584-4a59-8cd1-43182ebc90a0" providerId="ADAL" clId="{395EB0B8-7AD8-437F-A89E-FBB7F6AC5533}" dt="2021-10-28T11:34:34.841" v="600" actId="1076"/>
          <ac:spMkLst>
            <pc:docMk/>
            <pc:sldMk cId="3575252245" sldId="260"/>
            <ac:spMk id="15" creationId="{5210858E-6F1E-4BBA-8608-6344D4895B89}"/>
          </ac:spMkLst>
        </pc:spChg>
        <pc:picChg chg="add mod">
          <ac:chgData name="John Glazebrook" userId="0cee8e84-5584-4a59-8cd1-43182ebc90a0" providerId="ADAL" clId="{395EB0B8-7AD8-437F-A89E-FBB7F6AC5533}" dt="2021-10-28T11:31:58.199" v="504" actId="1076"/>
          <ac:picMkLst>
            <pc:docMk/>
            <pc:sldMk cId="3575252245" sldId="260"/>
            <ac:picMk id="3" creationId="{7058E0F9-B601-4014-A3F6-F5AD6FC7915D}"/>
          </ac:picMkLst>
        </pc:picChg>
        <pc:picChg chg="add mod">
          <ac:chgData name="John Glazebrook" userId="0cee8e84-5584-4a59-8cd1-43182ebc90a0" providerId="ADAL" clId="{395EB0B8-7AD8-437F-A89E-FBB7F6AC5533}" dt="2021-10-28T11:32:10.759" v="506" actId="1076"/>
          <ac:picMkLst>
            <pc:docMk/>
            <pc:sldMk cId="3575252245" sldId="260"/>
            <ac:picMk id="5" creationId="{793FAEA0-C008-4021-B336-BA48A8D5D220}"/>
          </ac:picMkLst>
        </pc:picChg>
        <pc:picChg chg="add del">
          <ac:chgData name="John Glazebrook" userId="0cee8e84-5584-4a59-8cd1-43182ebc90a0" providerId="ADAL" clId="{395EB0B8-7AD8-437F-A89E-FBB7F6AC5533}" dt="2021-10-28T11:32:35.763" v="512" actId="22"/>
          <ac:picMkLst>
            <pc:docMk/>
            <pc:sldMk cId="3575252245" sldId="260"/>
            <ac:picMk id="8" creationId="{1669F1D4-F176-4953-AE6D-F5A2E6F9BA73}"/>
          </ac:picMkLst>
        </pc:picChg>
        <pc:picChg chg="add mod">
          <ac:chgData name="John Glazebrook" userId="0cee8e84-5584-4a59-8cd1-43182ebc90a0" providerId="ADAL" clId="{395EB0B8-7AD8-437F-A89E-FBB7F6AC5533}" dt="2021-10-28T11:33:27.950" v="517" actId="14100"/>
          <ac:picMkLst>
            <pc:docMk/>
            <pc:sldMk cId="3575252245" sldId="260"/>
            <ac:picMk id="11" creationId="{F67EBF93-11FB-40A4-91CC-A10CCC47CFFA}"/>
          </ac:picMkLst>
        </pc:picChg>
      </pc:sldChg>
      <pc:sldChg chg="addSp modSp new mod">
        <pc:chgData name="John Glazebrook" userId="0cee8e84-5584-4a59-8cd1-43182ebc90a0" providerId="ADAL" clId="{395EB0B8-7AD8-437F-A89E-FBB7F6AC5533}" dt="2021-10-28T11:36:07.316" v="741" actId="1076"/>
        <pc:sldMkLst>
          <pc:docMk/>
          <pc:sldMk cId="3978461810" sldId="261"/>
        </pc:sldMkLst>
        <pc:spChg chg="add mod">
          <ac:chgData name="John Glazebrook" userId="0cee8e84-5584-4a59-8cd1-43182ebc90a0" providerId="ADAL" clId="{395EB0B8-7AD8-437F-A89E-FBB7F6AC5533}" dt="2021-10-28T11:34:49.360" v="627" actId="20577"/>
          <ac:spMkLst>
            <pc:docMk/>
            <pc:sldMk cId="3978461810" sldId="261"/>
            <ac:spMk id="2" creationId="{9B83562E-6C90-4022-AC4E-FCE62F12DDAA}"/>
          </ac:spMkLst>
        </pc:spChg>
        <pc:spChg chg="add mod">
          <ac:chgData name="John Glazebrook" userId="0cee8e84-5584-4a59-8cd1-43182ebc90a0" providerId="ADAL" clId="{395EB0B8-7AD8-437F-A89E-FBB7F6AC5533}" dt="2021-10-28T11:35:45.756" v="735" actId="1076"/>
          <ac:spMkLst>
            <pc:docMk/>
            <pc:sldMk cId="3978461810" sldId="261"/>
            <ac:spMk id="5" creationId="{8E77CF75-133D-4C0E-9F6E-AB57896AB6F2}"/>
          </ac:spMkLst>
        </pc:spChg>
        <pc:spChg chg="add mod">
          <ac:chgData name="John Glazebrook" userId="0cee8e84-5584-4a59-8cd1-43182ebc90a0" providerId="ADAL" clId="{395EB0B8-7AD8-437F-A89E-FBB7F6AC5533}" dt="2021-10-28T11:36:07.316" v="741" actId="1076"/>
          <ac:spMkLst>
            <pc:docMk/>
            <pc:sldMk cId="3978461810" sldId="261"/>
            <ac:spMk id="8" creationId="{A0F5DF47-D335-415F-9D78-9FDB0E04D210}"/>
          </ac:spMkLst>
        </pc:spChg>
        <pc:picChg chg="add mod">
          <ac:chgData name="John Glazebrook" userId="0cee8e84-5584-4a59-8cd1-43182ebc90a0" providerId="ADAL" clId="{395EB0B8-7AD8-437F-A89E-FBB7F6AC5533}" dt="2021-10-28T11:35:39.729" v="733" actId="1076"/>
          <ac:picMkLst>
            <pc:docMk/>
            <pc:sldMk cId="3978461810" sldId="261"/>
            <ac:picMk id="4" creationId="{8996D65C-659E-484F-8776-74220113E21B}"/>
          </ac:picMkLst>
        </pc:picChg>
        <pc:picChg chg="add mod">
          <ac:chgData name="John Glazebrook" userId="0cee8e84-5584-4a59-8cd1-43182ebc90a0" providerId="ADAL" clId="{395EB0B8-7AD8-437F-A89E-FBB7F6AC5533}" dt="2021-10-28T11:36:00.970" v="739" actId="1076"/>
          <ac:picMkLst>
            <pc:docMk/>
            <pc:sldMk cId="3978461810" sldId="261"/>
            <ac:picMk id="7" creationId="{6BE0E885-DDDE-425A-8673-C6BE3A2EFF45}"/>
          </ac:picMkLst>
        </pc:picChg>
      </pc:sldChg>
      <pc:sldChg chg="addSp delSp modSp new mod">
        <pc:chgData name="John Glazebrook" userId="0cee8e84-5584-4a59-8cd1-43182ebc90a0" providerId="ADAL" clId="{395EB0B8-7AD8-437F-A89E-FBB7F6AC5533}" dt="2021-10-28T11:40:24.517" v="1073" actId="1076"/>
        <pc:sldMkLst>
          <pc:docMk/>
          <pc:sldMk cId="794030177" sldId="262"/>
        </pc:sldMkLst>
        <pc:spChg chg="add del mod">
          <ac:chgData name="John Glazebrook" userId="0cee8e84-5584-4a59-8cd1-43182ebc90a0" providerId="ADAL" clId="{395EB0B8-7AD8-437F-A89E-FBB7F6AC5533}" dt="2021-10-28T11:37:34.576" v="749"/>
          <ac:spMkLst>
            <pc:docMk/>
            <pc:sldMk cId="794030177" sldId="262"/>
            <ac:spMk id="6" creationId="{D92859F9-EB11-4498-9790-44E15CFFB5B4}"/>
          </ac:spMkLst>
        </pc:spChg>
        <pc:spChg chg="add mod">
          <ac:chgData name="John Glazebrook" userId="0cee8e84-5584-4a59-8cd1-43182ebc90a0" providerId="ADAL" clId="{395EB0B8-7AD8-437F-A89E-FBB7F6AC5533}" dt="2021-10-28T11:38:55.840" v="927" actId="1076"/>
          <ac:spMkLst>
            <pc:docMk/>
            <pc:sldMk cId="794030177" sldId="262"/>
            <ac:spMk id="7" creationId="{38D8C454-DA79-416E-83E0-71908D0FA32E}"/>
          </ac:spMkLst>
        </pc:spChg>
        <pc:spChg chg="add mod">
          <ac:chgData name="John Glazebrook" userId="0cee8e84-5584-4a59-8cd1-43182ebc90a0" providerId="ADAL" clId="{395EB0B8-7AD8-437F-A89E-FBB7F6AC5533}" dt="2021-10-28T11:39:50.456" v="1006" actId="20577"/>
          <ac:spMkLst>
            <pc:docMk/>
            <pc:sldMk cId="794030177" sldId="262"/>
            <ac:spMk id="8" creationId="{08770D7B-591F-4ED6-A9D2-D828ACC33BB9}"/>
          </ac:spMkLst>
        </pc:spChg>
        <pc:spChg chg="add mod">
          <ac:chgData name="John Glazebrook" userId="0cee8e84-5584-4a59-8cd1-43182ebc90a0" providerId="ADAL" clId="{395EB0B8-7AD8-437F-A89E-FBB7F6AC5533}" dt="2021-10-28T11:40:24.517" v="1073" actId="1076"/>
          <ac:spMkLst>
            <pc:docMk/>
            <pc:sldMk cId="794030177" sldId="262"/>
            <ac:spMk id="11" creationId="{02A6B480-31BA-4F7D-9C21-4D8F96B136BF}"/>
          </ac:spMkLst>
        </pc:spChg>
        <pc:picChg chg="add mod">
          <ac:chgData name="John Glazebrook" userId="0cee8e84-5584-4a59-8cd1-43182ebc90a0" providerId="ADAL" clId="{395EB0B8-7AD8-437F-A89E-FBB7F6AC5533}" dt="2021-10-28T11:38:45.766" v="925" actId="1076"/>
          <ac:picMkLst>
            <pc:docMk/>
            <pc:sldMk cId="794030177" sldId="262"/>
            <ac:picMk id="3" creationId="{AC2D7905-D567-406A-AFC2-057006B328D4}"/>
          </ac:picMkLst>
        </pc:picChg>
        <pc:picChg chg="add mod">
          <ac:chgData name="John Glazebrook" userId="0cee8e84-5584-4a59-8cd1-43182ebc90a0" providerId="ADAL" clId="{395EB0B8-7AD8-437F-A89E-FBB7F6AC5533}" dt="2021-10-28T11:38:55.840" v="927" actId="1076"/>
          <ac:picMkLst>
            <pc:docMk/>
            <pc:sldMk cId="794030177" sldId="262"/>
            <ac:picMk id="5" creationId="{7C55DF0A-D184-4C43-92A2-22D2374FFABA}"/>
          </ac:picMkLst>
        </pc:picChg>
        <pc:picChg chg="add mod">
          <ac:chgData name="John Glazebrook" userId="0cee8e84-5584-4a59-8cd1-43182ebc90a0" providerId="ADAL" clId="{395EB0B8-7AD8-437F-A89E-FBB7F6AC5533}" dt="2021-10-28T11:39:29.256" v="929" actId="1076"/>
          <ac:picMkLst>
            <pc:docMk/>
            <pc:sldMk cId="794030177" sldId="262"/>
            <ac:picMk id="10" creationId="{57D1F4B9-D5D3-49D3-9719-165D23862225}"/>
          </ac:picMkLst>
        </pc:picChg>
      </pc:sldChg>
      <pc:sldChg chg="modSp new mod">
        <pc:chgData name="John Glazebrook" userId="0cee8e84-5584-4a59-8cd1-43182ebc90a0" providerId="ADAL" clId="{395EB0B8-7AD8-437F-A89E-FBB7F6AC5533}" dt="2021-10-28T11:41:26.088" v="1316" actId="20577"/>
        <pc:sldMkLst>
          <pc:docMk/>
          <pc:sldMk cId="2277428360" sldId="263"/>
        </pc:sldMkLst>
        <pc:spChg chg="mod">
          <ac:chgData name="John Glazebrook" userId="0cee8e84-5584-4a59-8cd1-43182ebc90a0" providerId="ADAL" clId="{395EB0B8-7AD8-437F-A89E-FBB7F6AC5533}" dt="2021-10-28T11:40:33.842" v="1097" actId="20577"/>
          <ac:spMkLst>
            <pc:docMk/>
            <pc:sldMk cId="2277428360" sldId="263"/>
            <ac:spMk id="2" creationId="{41DA2FE4-7582-41A9-8F2B-8219438A40F4}"/>
          </ac:spMkLst>
        </pc:spChg>
        <pc:spChg chg="mod">
          <ac:chgData name="John Glazebrook" userId="0cee8e84-5584-4a59-8cd1-43182ebc90a0" providerId="ADAL" clId="{395EB0B8-7AD8-437F-A89E-FBB7F6AC5533}" dt="2021-10-28T11:41:26.088" v="1316" actId="20577"/>
          <ac:spMkLst>
            <pc:docMk/>
            <pc:sldMk cId="2277428360" sldId="263"/>
            <ac:spMk id="3" creationId="{E385259E-02C6-402D-A701-C4C5B932E8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2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7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164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39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1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7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34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5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95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4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6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5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54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45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D75D0-B18A-41EA-93AE-D8D35C1438FF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2808-6555-4137-A4B5-45194C828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001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02AD-F43D-44D2-92AE-2017513CB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72A6F-1A0D-4274-8D37-02C5D8A56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7145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Branches: List, Create, Switch to, Merge, Push, &amp;amp; Delete">
            <a:extLst>
              <a:ext uri="{FF2B5EF4-FFF2-40B4-BE49-F238E27FC236}">
                <a16:creationId xmlns:a16="http://schemas.microsoft.com/office/drawing/2014/main" id="{B505DBF8-52EC-4AF0-A1AB-53D91553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066800"/>
            <a:ext cx="9220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5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450E-88CF-4392-9D06-68448C89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9C60-FADB-4F9F-BD7B-7D0A09CC6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067669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https://product.hubspot.com/blog/git-and-github-tutorial-for-beginners</a:t>
            </a:r>
            <a:endParaRPr lang="en-GB" dirty="0"/>
          </a:p>
          <a:p>
            <a:endParaRPr lang="en-GB" dirty="0"/>
          </a:p>
          <a:p>
            <a:r>
              <a:rPr lang="en-GB" dirty="0"/>
              <a:t>Complete the above / watch a YouTube video / find an interesting tutorial online</a:t>
            </a:r>
          </a:p>
          <a:p>
            <a:r>
              <a:rPr lang="en-GB" dirty="0"/>
              <a:t>We will mostly be doing branches</a:t>
            </a:r>
          </a:p>
          <a:p>
            <a:endParaRPr lang="en-GB" dirty="0"/>
          </a:p>
          <a:p>
            <a:r>
              <a:rPr lang="en-GB" dirty="0"/>
              <a:t>Pull requests (etc) will be used in group projects (at a later date)</a:t>
            </a:r>
          </a:p>
          <a:p>
            <a:r>
              <a:rPr lang="en-GB" dirty="0"/>
              <a:t>Source control is vital to all software development projects.</a:t>
            </a:r>
          </a:p>
          <a:p>
            <a:r>
              <a:rPr lang="en-GB" dirty="0"/>
              <a:t>You will need to know this for any software / project management job role.</a:t>
            </a:r>
          </a:p>
        </p:txBody>
      </p:sp>
    </p:spTree>
    <p:extLst>
      <p:ext uri="{BB962C8B-B14F-4D97-AF65-F5344CB8AC3E}">
        <p14:creationId xmlns:p14="http://schemas.microsoft.com/office/powerpoint/2010/main" val="316500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BB0A-45BA-4E22-9453-4E0A2AEA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1393-90AD-4DEC-A5D6-590BCDF6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949849" cy="3695136"/>
          </a:xfrm>
        </p:spPr>
        <p:txBody>
          <a:bodyPr/>
          <a:lstStyle/>
          <a:p>
            <a:r>
              <a:rPr lang="en-GB" dirty="0"/>
              <a:t>Go back to lecture 12 – </a:t>
            </a:r>
            <a:r>
              <a:rPr lang="en-GB" dirty="0" err="1"/>
              <a:t>css</a:t>
            </a:r>
            <a:r>
              <a:rPr lang="en-GB" dirty="0"/>
              <a:t> classes</a:t>
            </a:r>
          </a:p>
          <a:p>
            <a:r>
              <a:rPr lang="en-GB" dirty="0"/>
              <a:t>Create a branch</a:t>
            </a:r>
          </a:p>
          <a:p>
            <a:r>
              <a:rPr lang="en-GB" dirty="0"/>
              <a:t>Change some code</a:t>
            </a:r>
          </a:p>
          <a:p>
            <a:r>
              <a:rPr lang="en-GB" dirty="0"/>
              <a:t>Commit and merge</a:t>
            </a:r>
          </a:p>
          <a:p>
            <a:endParaRPr lang="en-GB" dirty="0"/>
          </a:p>
          <a:p>
            <a:r>
              <a:rPr lang="en-GB" dirty="0"/>
              <a:t>Document your progress – you will need to refer back to this document for future reference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084DF-D88B-47E6-8380-9D23CC1F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62" y="1935921"/>
            <a:ext cx="355332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9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8E0F9-B601-4014-A3F6-F5AD6FC7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2" y="531343"/>
            <a:ext cx="6639852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FAEA0-C008-4021-B336-BA48A8D5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5" y="2849863"/>
            <a:ext cx="3629532" cy="325800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136CD2F-DF78-42D2-9688-90C283885745}"/>
              </a:ext>
            </a:extLst>
          </p:cNvPr>
          <p:cNvSpPr/>
          <p:nvPr/>
        </p:nvSpPr>
        <p:spPr>
          <a:xfrm rot="9334422">
            <a:off x="6909276" y="609598"/>
            <a:ext cx="857955" cy="406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86C8AD-6E6B-470A-B3C4-C577E8D232B9}"/>
              </a:ext>
            </a:extLst>
          </p:cNvPr>
          <p:cNvSpPr/>
          <p:nvPr/>
        </p:nvSpPr>
        <p:spPr>
          <a:xfrm rot="9334422">
            <a:off x="3595987" y="5164665"/>
            <a:ext cx="857955" cy="406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7EBF93-11FB-40A4-91CC-A10CCC47C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568" y="2460619"/>
            <a:ext cx="6639852" cy="422949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EA4B53-0594-4060-9451-EB43048BFA7A}"/>
              </a:ext>
            </a:extLst>
          </p:cNvPr>
          <p:cNvSpPr/>
          <p:nvPr/>
        </p:nvSpPr>
        <p:spPr>
          <a:xfrm rot="9334422">
            <a:off x="11285667" y="2619823"/>
            <a:ext cx="857955" cy="406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2551C8-0437-4340-AE46-6CAF7711E108}"/>
              </a:ext>
            </a:extLst>
          </p:cNvPr>
          <p:cNvSpPr/>
          <p:nvPr/>
        </p:nvSpPr>
        <p:spPr>
          <a:xfrm rot="9334422">
            <a:off x="5960058" y="5317065"/>
            <a:ext cx="857955" cy="406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A045EF-855D-4900-A718-A90C8E51354B}"/>
              </a:ext>
            </a:extLst>
          </p:cNvPr>
          <p:cNvSpPr/>
          <p:nvPr/>
        </p:nvSpPr>
        <p:spPr>
          <a:xfrm rot="18602870">
            <a:off x="9246077" y="5608623"/>
            <a:ext cx="857955" cy="406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0858E-6F1E-4BBA-8608-6344D4895B89}"/>
              </a:ext>
            </a:extLst>
          </p:cNvPr>
          <p:cNvSpPr txBox="1"/>
          <p:nvPr/>
        </p:nvSpPr>
        <p:spPr>
          <a:xfrm>
            <a:off x="8170381" y="1175203"/>
            <a:ext cx="326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your branch.</a:t>
            </a:r>
          </a:p>
          <a:p>
            <a:r>
              <a:rPr lang="en-GB" dirty="0"/>
              <a:t>Ensure you can switch from the test branch back to main</a:t>
            </a:r>
          </a:p>
        </p:txBody>
      </p:sp>
    </p:spTree>
    <p:extLst>
      <p:ext uri="{BB962C8B-B14F-4D97-AF65-F5344CB8AC3E}">
        <p14:creationId xmlns:p14="http://schemas.microsoft.com/office/powerpoint/2010/main" val="357525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3562E-6C90-4022-AC4E-FCE62F12DDAA}"/>
              </a:ext>
            </a:extLst>
          </p:cNvPr>
          <p:cNvSpPr txBox="1"/>
          <p:nvPr/>
        </p:nvSpPr>
        <p:spPr>
          <a:xfrm>
            <a:off x="891822" y="722489"/>
            <a:ext cx="240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pull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6D65C-659E-484F-8776-74220113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6" y="1305720"/>
            <a:ext cx="6279464" cy="264539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E77CF75-133D-4C0E-9F6E-AB57896AB6F2}"/>
              </a:ext>
            </a:extLst>
          </p:cNvPr>
          <p:cNvSpPr/>
          <p:nvPr/>
        </p:nvSpPr>
        <p:spPr>
          <a:xfrm rot="9334422">
            <a:off x="6141632" y="2787618"/>
            <a:ext cx="857955" cy="406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0E885-DDDE-425A-8673-C6BE3A2E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04" y="2775169"/>
            <a:ext cx="4144751" cy="38421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F5DF47-D335-415F-9D78-9FDB0E04D210}"/>
              </a:ext>
            </a:extLst>
          </p:cNvPr>
          <p:cNvSpPr/>
          <p:nvPr/>
        </p:nvSpPr>
        <p:spPr>
          <a:xfrm rot="9334422">
            <a:off x="11239849" y="5965439"/>
            <a:ext cx="857955" cy="406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46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7905-D567-406A-AFC2-057006B3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0" y="228963"/>
            <a:ext cx="5010849" cy="255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5DF0A-D184-4C43-92A2-22D2374F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929" y="3563176"/>
            <a:ext cx="6220693" cy="118126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8D8C454-DA79-416E-83E0-71908D0FA32E}"/>
              </a:ext>
            </a:extLst>
          </p:cNvPr>
          <p:cNvSpPr/>
          <p:nvPr/>
        </p:nvSpPr>
        <p:spPr>
          <a:xfrm rot="9334422">
            <a:off x="9031120" y="3588204"/>
            <a:ext cx="857955" cy="406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70D7B-591F-4ED6-A9D2-D828ACC33BB9}"/>
              </a:ext>
            </a:extLst>
          </p:cNvPr>
          <p:cNvSpPr txBox="1"/>
          <p:nvPr/>
        </p:nvSpPr>
        <p:spPr>
          <a:xfrm>
            <a:off x="383824" y="3332995"/>
            <a:ext cx="4492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/>
              <a:t>github</a:t>
            </a:r>
            <a:r>
              <a:rPr lang="en-GB" dirty="0"/>
              <a:t> desktop change to main branch then pull do a refresh (Fetch Origin)</a:t>
            </a:r>
          </a:p>
          <a:p>
            <a:endParaRPr lang="en-GB" dirty="0"/>
          </a:p>
          <a:p>
            <a:r>
              <a:rPr lang="en-GB" dirty="0"/>
              <a:t>Pull down changes (I forgot to screenshot this step </a:t>
            </a:r>
            <a:r>
              <a:rPr lang="en-GB" dirty="0">
                <a:sym typeface="Wingdings" panose="05000000000000000000" pitchFamily="2" charset="2"/>
              </a:rPr>
              <a:t>  )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Check your merge is in main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Check the network diagram to see the merge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1F4B9-D5D3-49D3-9719-165D23862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929" y="5084498"/>
            <a:ext cx="1533739" cy="1714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6B480-31BA-4F7D-9C21-4D8F96B136BF}"/>
              </a:ext>
            </a:extLst>
          </p:cNvPr>
          <p:cNvSpPr txBox="1"/>
          <p:nvPr/>
        </p:nvSpPr>
        <p:spPr>
          <a:xfrm>
            <a:off x="7756933" y="5825985"/>
            <a:ext cx="3973689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All work should now be done in a branch and merged when tested</a:t>
            </a:r>
          </a:p>
        </p:txBody>
      </p:sp>
    </p:spTree>
    <p:extLst>
      <p:ext uri="{BB962C8B-B14F-4D97-AF65-F5344CB8AC3E}">
        <p14:creationId xmlns:p14="http://schemas.microsoft.com/office/powerpoint/2010/main" val="79403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2FE4-7582-41A9-8F2B-8219438A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your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259E-02C6-402D-A701-C4C5B932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the document</a:t>
            </a:r>
          </a:p>
          <a:p>
            <a:r>
              <a:rPr lang="en-GB" dirty="0"/>
              <a:t>Put lots of notes in</a:t>
            </a:r>
          </a:p>
          <a:p>
            <a:r>
              <a:rPr lang="en-GB" dirty="0"/>
              <a:t>Add a second branch</a:t>
            </a:r>
          </a:p>
          <a:p>
            <a:r>
              <a:rPr lang="en-GB" dirty="0"/>
              <a:t>Make changes</a:t>
            </a:r>
          </a:p>
          <a:p>
            <a:r>
              <a:rPr lang="en-GB" dirty="0"/>
              <a:t>Merge</a:t>
            </a:r>
          </a:p>
          <a:p>
            <a:r>
              <a:rPr lang="en-GB" dirty="0"/>
              <a:t>Ensure you are comfortable with the process</a:t>
            </a:r>
          </a:p>
          <a:p>
            <a:r>
              <a:rPr lang="en-GB" dirty="0"/>
              <a:t>Ask another student to see their branch / pull request </a:t>
            </a:r>
            <a:r>
              <a:rPr lang="en-GB"/>
              <a:t>/ merge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428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222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github</vt:lpstr>
      <vt:lpstr>PowerPoint Presentation</vt:lpstr>
      <vt:lpstr>Git tutorial</vt:lpstr>
      <vt:lpstr>Task</vt:lpstr>
      <vt:lpstr>PowerPoint Presentation</vt:lpstr>
      <vt:lpstr>PowerPoint Presentation</vt:lpstr>
      <vt:lpstr>PowerPoint Presentation</vt:lpstr>
      <vt:lpstr>Complete your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John Glazebrook</dc:creator>
  <cp:lastModifiedBy>John Glazebrook</cp:lastModifiedBy>
  <cp:revision>1</cp:revision>
  <dcterms:created xsi:type="dcterms:W3CDTF">2021-10-28T11:19:10Z</dcterms:created>
  <dcterms:modified xsi:type="dcterms:W3CDTF">2021-10-28T11:41:31Z</dcterms:modified>
</cp:coreProperties>
</file>