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A1C937E-D3C4-49C8-9889-7A7AE1477E76}"/>
    <pc:docChg chg="addSld modSld">
      <pc:chgData name="John Glazebrook" userId="0cee8e84-5584-4a59-8cd1-43182ebc90a0" providerId="ADAL" clId="{9A1C937E-D3C4-49C8-9889-7A7AE1477E76}" dt="2022-11-01T10:31:39.924" v="12" actId="1076"/>
      <pc:docMkLst>
        <pc:docMk/>
      </pc:docMkLst>
      <pc:sldChg chg="addSp modSp new mod">
        <pc:chgData name="John Glazebrook" userId="0cee8e84-5584-4a59-8cd1-43182ebc90a0" providerId="ADAL" clId="{9A1C937E-D3C4-49C8-9889-7A7AE1477E76}" dt="2022-11-01T10:08:28.892" v="7" actId="14861"/>
        <pc:sldMkLst>
          <pc:docMk/>
          <pc:sldMk cId="335417191" sldId="263"/>
        </pc:sldMkLst>
        <pc:spChg chg="add mod">
          <ac:chgData name="John Glazebrook" userId="0cee8e84-5584-4a59-8cd1-43182ebc90a0" providerId="ADAL" clId="{9A1C937E-D3C4-49C8-9889-7A7AE1477E76}" dt="2022-11-01T10:08:28.892" v="7" actId="14861"/>
          <ac:spMkLst>
            <pc:docMk/>
            <pc:sldMk cId="335417191" sldId="263"/>
            <ac:spMk id="4" creationId="{88389519-3F8B-882C-7EF6-12BE6157BCEB}"/>
          </ac:spMkLst>
        </pc:spChg>
        <pc:picChg chg="add mod">
          <ac:chgData name="John Glazebrook" userId="0cee8e84-5584-4a59-8cd1-43182ebc90a0" providerId="ADAL" clId="{9A1C937E-D3C4-49C8-9889-7A7AE1477E76}" dt="2022-11-01T10:08:04.297" v="3" actId="14100"/>
          <ac:picMkLst>
            <pc:docMk/>
            <pc:sldMk cId="335417191" sldId="263"/>
            <ac:picMk id="3" creationId="{8892924A-756E-88D0-D483-6147EE732E57}"/>
          </ac:picMkLst>
        </pc:picChg>
      </pc:sldChg>
      <pc:sldChg chg="addSp modSp new mod">
        <pc:chgData name="John Glazebrook" userId="0cee8e84-5584-4a59-8cd1-43182ebc90a0" providerId="ADAL" clId="{9A1C937E-D3C4-49C8-9889-7A7AE1477E76}" dt="2022-11-01T10:31:39.924" v="12" actId="1076"/>
        <pc:sldMkLst>
          <pc:docMk/>
          <pc:sldMk cId="2756815158" sldId="264"/>
        </pc:sldMkLst>
        <pc:picChg chg="add mod">
          <ac:chgData name="John Glazebrook" userId="0cee8e84-5584-4a59-8cd1-43182ebc90a0" providerId="ADAL" clId="{9A1C937E-D3C4-49C8-9889-7A7AE1477E76}" dt="2022-11-01T10:31:39.924" v="12" actId="1076"/>
          <ac:picMkLst>
            <pc:docMk/>
            <pc:sldMk cId="2756815158" sldId="264"/>
            <ac:picMk id="3" creationId="{5A635F0C-498B-0193-E904-7418EC5ED9E4}"/>
          </ac:picMkLst>
        </pc:picChg>
      </pc:sldChg>
    </pc:docChg>
  </pc:docChgLst>
  <pc:docChgLst>
    <pc:chgData name="John Glazebrook" userId="0cee8e84-5584-4a59-8cd1-43182ebc90a0" providerId="ADAL" clId="{680FB59E-A5B1-4151-A8F7-72B653BCA097}"/>
    <pc:docChg chg="undo custSel addSld modSld sldOrd">
      <pc:chgData name="John Glazebrook" userId="0cee8e84-5584-4a59-8cd1-43182ebc90a0" providerId="ADAL" clId="{680FB59E-A5B1-4151-A8F7-72B653BCA097}" dt="2021-10-22T15:31:02.642" v="579" actId="17032"/>
      <pc:docMkLst>
        <pc:docMk/>
      </pc:docMkLst>
      <pc:sldChg chg="modSp new mod">
        <pc:chgData name="John Glazebrook" userId="0cee8e84-5584-4a59-8cd1-43182ebc90a0" providerId="ADAL" clId="{680FB59E-A5B1-4151-A8F7-72B653BCA097}" dt="2021-10-22T14:12:36.121" v="18" actId="20577"/>
        <pc:sldMkLst>
          <pc:docMk/>
          <pc:sldMk cId="2005387766" sldId="256"/>
        </pc:sldMkLst>
        <pc:spChg chg="mod">
          <ac:chgData name="John Glazebrook" userId="0cee8e84-5584-4a59-8cd1-43182ebc90a0" providerId="ADAL" clId="{680FB59E-A5B1-4151-A8F7-72B653BCA097}" dt="2021-10-22T14:12:36.121" v="18" actId="20577"/>
          <ac:spMkLst>
            <pc:docMk/>
            <pc:sldMk cId="2005387766" sldId="256"/>
            <ac:spMk id="2" creationId="{21CEAECD-D9A9-42FD-BD1A-9422248184EF}"/>
          </ac:spMkLst>
        </pc:spChg>
        <pc:spChg chg="mod">
          <ac:chgData name="John Glazebrook" userId="0cee8e84-5584-4a59-8cd1-43182ebc90a0" providerId="ADAL" clId="{680FB59E-A5B1-4151-A8F7-72B653BCA097}" dt="2021-10-22T14:12:28.620" v="1"/>
          <ac:spMkLst>
            <pc:docMk/>
            <pc:sldMk cId="2005387766" sldId="256"/>
            <ac:spMk id="3" creationId="{2E202A0F-D92F-4280-B630-078288D62FB9}"/>
          </ac:spMkLst>
        </pc:spChg>
      </pc:sldChg>
      <pc:sldChg chg="modSp new mod">
        <pc:chgData name="John Glazebrook" userId="0cee8e84-5584-4a59-8cd1-43182ebc90a0" providerId="ADAL" clId="{680FB59E-A5B1-4151-A8F7-72B653BCA097}" dt="2021-10-22T14:29:13.163" v="253" actId="403"/>
        <pc:sldMkLst>
          <pc:docMk/>
          <pc:sldMk cId="554893277" sldId="257"/>
        </pc:sldMkLst>
        <pc:spChg chg="mod">
          <ac:chgData name="John Glazebrook" userId="0cee8e84-5584-4a59-8cd1-43182ebc90a0" providerId="ADAL" clId="{680FB59E-A5B1-4151-A8F7-72B653BCA097}" dt="2021-10-22T14:26:34.147" v="27" actId="20577"/>
          <ac:spMkLst>
            <pc:docMk/>
            <pc:sldMk cId="554893277" sldId="257"/>
            <ac:spMk id="2" creationId="{35320602-B30C-4A67-B8B2-BD1A46886463}"/>
          </ac:spMkLst>
        </pc:spChg>
        <pc:spChg chg="mod">
          <ac:chgData name="John Glazebrook" userId="0cee8e84-5584-4a59-8cd1-43182ebc90a0" providerId="ADAL" clId="{680FB59E-A5B1-4151-A8F7-72B653BCA097}" dt="2021-10-22T14:29:13.163" v="253" actId="403"/>
          <ac:spMkLst>
            <pc:docMk/>
            <pc:sldMk cId="554893277" sldId="257"/>
            <ac:spMk id="3" creationId="{0E7938D7-B5A5-46B6-B9AE-67076748BAAA}"/>
          </ac:spMkLst>
        </pc:spChg>
      </pc:sldChg>
      <pc:sldChg chg="addSp delSp modSp new mod">
        <pc:chgData name="John Glazebrook" userId="0cee8e84-5584-4a59-8cd1-43182ebc90a0" providerId="ADAL" clId="{680FB59E-A5B1-4151-A8F7-72B653BCA097}" dt="2021-10-22T14:29:38.402" v="270" actId="1076"/>
        <pc:sldMkLst>
          <pc:docMk/>
          <pc:sldMk cId="2505003221" sldId="258"/>
        </pc:sldMkLst>
        <pc:spChg chg="mod">
          <ac:chgData name="John Glazebrook" userId="0cee8e84-5584-4a59-8cd1-43182ebc90a0" providerId="ADAL" clId="{680FB59E-A5B1-4151-A8F7-72B653BCA097}" dt="2021-10-22T14:29:18.556" v="265" actId="20577"/>
          <ac:spMkLst>
            <pc:docMk/>
            <pc:sldMk cId="2505003221" sldId="258"/>
            <ac:spMk id="2" creationId="{B5740315-87E6-40B6-9277-E1746883757C}"/>
          </ac:spMkLst>
        </pc:spChg>
        <pc:spChg chg="del">
          <ac:chgData name="John Glazebrook" userId="0cee8e84-5584-4a59-8cd1-43182ebc90a0" providerId="ADAL" clId="{680FB59E-A5B1-4151-A8F7-72B653BCA097}" dt="2021-10-22T14:29:36.069" v="269" actId="478"/>
          <ac:spMkLst>
            <pc:docMk/>
            <pc:sldMk cId="2505003221" sldId="258"/>
            <ac:spMk id="3" creationId="{3C5FD548-1737-4329-80B1-DF0313FFF0C7}"/>
          </ac:spMkLst>
        </pc:spChg>
        <pc:picChg chg="add mod">
          <ac:chgData name="John Glazebrook" userId="0cee8e84-5584-4a59-8cd1-43182ebc90a0" providerId="ADAL" clId="{680FB59E-A5B1-4151-A8F7-72B653BCA097}" dt="2021-10-22T14:29:38.402" v="270" actId="1076"/>
          <ac:picMkLst>
            <pc:docMk/>
            <pc:sldMk cId="2505003221" sldId="258"/>
            <ac:picMk id="5" creationId="{2BBDF156-A3BC-46F0-86D3-C7E685CC4E5F}"/>
          </ac:picMkLst>
        </pc:picChg>
      </pc:sldChg>
      <pc:sldChg chg="addSp modSp new mod">
        <pc:chgData name="John Glazebrook" userId="0cee8e84-5584-4a59-8cd1-43182ebc90a0" providerId="ADAL" clId="{680FB59E-A5B1-4151-A8F7-72B653BCA097}" dt="2021-10-22T15:31:02.642" v="579" actId="17032"/>
        <pc:sldMkLst>
          <pc:docMk/>
          <pc:sldMk cId="1402893200" sldId="259"/>
        </pc:sldMkLst>
        <pc:spChg chg="mod">
          <ac:chgData name="John Glazebrook" userId="0cee8e84-5584-4a59-8cd1-43182ebc90a0" providerId="ADAL" clId="{680FB59E-A5B1-4151-A8F7-72B653BCA097}" dt="2021-10-22T15:30:22.273" v="537" actId="14100"/>
          <ac:spMkLst>
            <pc:docMk/>
            <pc:sldMk cId="1402893200" sldId="259"/>
            <ac:spMk id="2" creationId="{F3C0F820-D33C-45FB-94EE-F6475EE3AAD9}"/>
          </ac:spMkLst>
        </pc:spChg>
        <pc:spChg chg="mod">
          <ac:chgData name="John Glazebrook" userId="0cee8e84-5584-4a59-8cd1-43182ebc90a0" providerId="ADAL" clId="{680FB59E-A5B1-4151-A8F7-72B653BCA097}" dt="2021-10-22T15:30:26.383" v="538" actId="1076"/>
          <ac:spMkLst>
            <pc:docMk/>
            <pc:sldMk cId="1402893200" sldId="259"/>
            <ac:spMk id="3" creationId="{5AD60133-EE3A-4490-BB05-FE631FA09D6F}"/>
          </ac:spMkLst>
        </pc:spChg>
        <pc:spChg chg="add mod">
          <ac:chgData name="John Glazebrook" userId="0cee8e84-5584-4a59-8cd1-43182ebc90a0" providerId="ADAL" clId="{680FB59E-A5B1-4151-A8F7-72B653BCA097}" dt="2021-10-22T15:31:02.642" v="579" actId="17032"/>
          <ac:spMkLst>
            <pc:docMk/>
            <pc:sldMk cId="1402893200" sldId="259"/>
            <ac:spMk id="6" creationId="{F154CE95-457E-427F-AF6C-BBF22110DB79}"/>
          </ac:spMkLst>
        </pc:spChg>
        <pc:picChg chg="add mod">
          <ac:chgData name="John Glazebrook" userId="0cee8e84-5584-4a59-8cd1-43182ebc90a0" providerId="ADAL" clId="{680FB59E-A5B1-4151-A8F7-72B653BCA097}" dt="2021-10-22T15:30:30.262" v="540" actId="1076"/>
          <ac:picMkLst>
            <pc:docMk/>
            <pc:sldMk cId="1402893200" sldId="259"/>
            <ac:picMk id="5" creationId="{AC3A8736-A8DA-43BD-A6D0-EECB31F6355D}"/>
          </ac:picMkLst>
        </pc:picChg>
      </pc:sldChg>
      <pc:sldChg chg="addSp delSp modSp new mod ord">
        <pc:chgData name="John Glazebrook" userId="0cee8e84-5584-4a59-8cd1-43182ebc90a0" providerId="ADAL" clId="{680FB59E-A5B1-4151-A8F7-72B653BCA097}" dt="2021-10-22T14:31:38.580" v="283" actId="478"/>
        <pc:sldMkLst>
          <pc:docMk/>
          <pc:sldMk cId="1430158189" sldId="260"/>
        </pc:sldMkLst>
        <pc:picChg chg="add mod">
          <ac:chgData name="John Glazebrook" userId="0cee8e84-5584-4a59-8cd1-43182ebc90a0" providerId="ADAL" clId="{680FB59E-A5B1-4151-A8F7-72B653BCA097}" dt="2021-10-22T14:30:17.962" v="278" actId="1076"/>
          <ac:picMkLst>
            <pc:docMk/>
            <pc:sldMk cId="1430158189" sldId="260"/>
            <ac:picMk id="3" creationId="{553C6548-C25E-4F5B-9E3B-3E3FB2ADD9FF}"/>
          </ac:picMkLst>
        </pc:picChg>
        <pc:picChg chg="add del mod">
          <ac:chgData name="John Glazebrook" userId="0cee8e84-5584-4a59-8cd1-43182ebc90a0" providerId="ADAL" clId="{680FB59E-A5B1-4151-A8F7-72B653BCA097}" dt="2021-10-22T14:31:38.580" v="283" actId="478"/>
          <ac:picMkLst>
            <pc:docMk/>
            <pc:sldMk cId="1430158189" sldId="260"/>
            <ac:picMk id="5" creationId="{305D1295-560A-44FF-8014-64D637440559}"/>
          </ac:picMkLst>
        </pc:picChg>
      </pc:sldChg>
      <pc:sldChg chg="addSp modSp new mod">
        <pc:chgData name="John Glazebrook" userId="0cee8e84-5584-4a59-8cd1-43182ebc90a0" providerId="ADAL" clId="{680FB59E-A5B1-4151-A8F7-72B653BCA097}" dt="2021-10-22T14:33:08.985" v="397" actId="14100"/>
        <pc:sldMkLst>
          <pc:docMk/>
          <pc:sldMk cId="2529501515" sldId="261"/>
        </pc:sldMkLst>
        <pc:spChg chg="add mod">
          <ac:chgData name="John Glazebrook" userId="0cee8e84-5584-4a59-8cd1-43182ebc90a0" providerId="ADAL" clId="{680FB59E-A5B1-4151-A8F7-72B653BCA097}" dt="2021-10-22T14:32:57.141" v="391" actId="403"/>
          <ac:spMkLst>
            <pc:docMk/>
            <pc:sldMk cId="2529501515" sldId="261"/>
            <ac:spMk id="4" creationId="{F2D1903D-6E7C-4FAA-85A5-53FD713F7781}"/>
          </ac:spMkLst>
        </pc:spChg>
        <pc:spChg chg="add mod">
          <ac:chgData name="John Glazebrook" userId="0cee8e84-5584-4a59-8cd1-43182ebc90a0" providerId="ADAL" clId="{680FB59E-A5B1-4151-A8F7-72B653BCA097}" dt="2021-10-22T14:32:57.141" v="391" actId="403"/>
          <ac:spMkLst>
            <pc:docMk/>
            <pc:sldMk cId="2529501515" sldId="261"/>
            <ac:spMk id="5" creationId="{E0615E89-73F9-4C7F-9A7C-69C573B40079}"/>
          </ac:spMkLst>
        </pc:spChg>
        <pc:spChg chg="add mod">
          <ac:chgData name="John Glazebrook" userId="0cee8e84-5584-4a59-8cd1-43182ebc90a0" providerId="ADAL" clId="{680FB59E-A5B1-4151-A8F7-72B653BCA097}" dt="2021-10-22T14:33:08.985" v="397" actId="14100"/>
          <ac:spMkLst>
            <pc:docMk/>
            <pc:sldMk cId="2529501515" sldId="261"/>
            <ac:spMk id="6" creationId="{5092AEA4-8C9B-400A-9EA0-98AC8C83D264}"/>
          </ac:spMkLst>
        </pc:spChg>
        <pc:picChg chg="add mod">
          <ac:chgData name="John Glazebrook" userId="0cee8e84-5584-4a59-8cd1-43182ebc90a0" providerId="ADAL" clId="{680FB59E-A5B1-4151-A8F7-72B653BCA097}" dt="2021-10-22T14:32:22.850" v="329" actId="1076"/>
          <ac:picMkLst>
            <pc:docMk/>
            <pc:sldMk cId="2529501515" sldId="261"/>
            <ac:picMk id="3" creationId="{AD40274E-0D8C-4465-8BF8-D061857B062C}"/>
          </ac:picMkLst>
        </pc:picChg>
      </pc:sldChg>
      <pc:sldChg chg="addSp modSp new mod">
        <pc:chgData name="John Glazebrook" userId="0cee8e84-5584-4a59-8cd1-43182ebc90a0" providerId="ADAL" clId="{680FB59E-A5B1-4151-A8F7-72B653BCA097}" dt="2021-10-22T14:38:23.032" v="447" actId="1076"/>
        <pc:sldMkLst>
          <pc:docMk/>
          <pc:sldMk cId="3032105246" sldId="262"/>
        </pc:sldMkLst>
        <pc:spChg chg="add mod">
          <ac:chgData name="John Glazebrook" userId="0cee8e84-5584-4a59-8cd1-43182ebc90a0" providerId="ADAL" clId="{680FB59E-A5B1-4151-A8F7-72B653BCA097}" dt="2021-10-22T14:38:08.232" v="441" actId="1076"/>
          <ac:spMkLst>
            <pc:docMk/>
            <pc:sldMk cId="3032105246" sldId="262"/>
            <ac:spMk id="4" creationId="{FEB2E2CC-6F93-4EFF-831E-A6F1F09685DE}"/>
          </ac:spMkLst>
        </pc:spChg>
        <pc:spChg chg="add mod">
          <ac:chgData name="John Glazebrook" userId="0cee8e84-5584-4a59-8cd1-43182ebc90a0" providerId="ADAL" clId="{680FB59E-A5B1-4151-A8F7-72B653BCA097}" dt="2021-10-22T14:38:23.032" v="447" actId="1076"/>
          <ac:spMkLst>
            <pc:docMk/>
            <pc:sldMk cId="3032105246" sldId="262"/>
            <ac:spMk id="5" creationId="{14E64B63-4497-4126-9EE0-0B157BF30FF1}"/>
          </ac:spMkLst>
        </pc:spChg>
        <pc:picChg chg="add mod">
          <ac:chgData name="John Glazebrook" userId="0cee8e84-5584-4a59-8cd1-43182ebc90a0" providerId="ADAL" clId="{680FB59E-A5B1-4151-A8F7-72B653BCA097}" dt="2021-10-22T14:38:17.089" v="444" actId="1076"/>
          <ac:picMkLst>
            <pc:docMk/>
            <pc:sldMk cId="3032105246" sldId="262"/>
            <ac:picMk id="3" creationId="{AFDE4760-3E88-4B33-9ABB-37D16C6DD6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7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9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1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08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0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4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0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5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93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8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466D-76D5-4002-BE46-5F473F00C4CF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58AD-E013-4FA6-9438-C3D549A76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1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-project.localho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AECD-D9A9-42FD-BD1A-942224818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Subdomains </a:t>
            </a:r>
            <a:r>
              <a:rPr lang="en-GB" dirty="0" err="1"/>
              <a:t>vhost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02A0F-D92F-4280-B630-078288D62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3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602-B30C-4A67-B8B2-BD1A4688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38D7-B5A5-46B6-B9AE-67076748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project should be hosted on your webserver</a:t>
            </a:r>
          </a:p>
          <a:p>
            <a:r>
              <a:rPr lang="en-GB" dirty="0"/>
              <a:t>Under a different subdomain: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sz="3200" dirty="0">
                <a:hlinkClick r:id="rId2"/>
              </a:rPr>
              <a:t>test-project.localhost</a:t>
            </a:r>
            <a:endParaRPr lang="en-GB" sz="3200" dirty="0"/>
          </a:p>
          <a:p>
            <a:r>
              <a:rPr lang="en-GB" sz="2400" dirty="0"/>
              <a:t>We don’t have a DNS server running</a:t>
            </a:r>
          </a:p>
          <a:p>
            <a:r>
              <a:rPr lang="en-GB" sz="2400" dirty="0"/>
              <a:t>So we’ll hack the </a:t>
            </a:r>
            <a:r>
              <a:rPr lang="en-GB" sz="3200" b="1" dirty="0"/>
              <a:t>hosts</a:t>
            </a:r>
            <a:r>
              <a:rPr lang="en-GB" sz="2400" dirty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89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0315-87E6-40B6-9277-E1746883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DF156-A3BC-46F0-86D3-C7E685CC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02" y="1862937"/>
            <a:ext cx="9948345" cy="43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C6548-C25E-4F5B-9E3B-3E3FB2AD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58" y="2288344"/>
            <a:ext cx="10203684" cy="22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0274E-0D8C-4465-8BF8-D061857B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2" y="2650191"/>
            <a:ext cx="8814631" cy="3329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1903D-6E7C-4FAA-85A5-53FD713F7781}"/>
              </a:ext>
            </a:extLst>
          </p:cNvPr>
          <p:cNvSpPr txBox="1"/>
          <p:nvPr/>
        </p:nvSpPr>
        <p:spPr>
          <a:xfrm>
            <a:off x="1118817" y="471488"/>
            <a:ext cx="3349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Open a </a:t>
            </a:r>
            <a:r>
              <a:rPr lang="en-GB" sz="2800" dirty="0" err="1"/>
              <a:t>cmd</a:t>
            </a:r>
            <a:endParaRPr lang="en-GB" sz="2800" dirty="0"/>
          </a:p>
          <a:p>
            <a:r>
              <a:rPr lang="en-GB" sz="2800" dirty="0"/>
              <a:t>Type:</a:t>
            </a:r>
          </a:p>
          <a:p>
            <a:r>
              <a:rPr lang="en-GB" sz="2800" dirty="0"/>
              <a:t>      ipconfig /renew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615E89-73F9-4C7F-9A7C-69C573B40079}"/>
              </a:ext>
            </a:extLst>
          </p:cNvPr>
          <p:cNvSpPr/>
          <p:nvPr/>
        </p:nvSpPr>
        <p:spPr>
          <a:xfrm rot="8597443">
            <a:off x="4829174" y="2111089"/>
            <a:ext cx="1036744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2AEA4-8C9B-400A-9EA0-98AC8C83D264}"/>
              </a:ext>
            </a:extLst>
          </p:cNvPr>
          <p:cNvSpPr txBox="1"/>
          <p:nvPr/>
        </p:nvSpPr>
        <p:spPr>
          <a:xfrm>
            <a:off x="8038242" y="840819"/>
            <a:ext cx="334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tells windows to reload the hosts file</a:t>
            </a:r>
          </a:p>
        </p:txBody>
      </p:sp>
    </p:spTree>
    <p:extLst>
      <p:ext uri="{BB962C8B-B14F-4D97-AF65-F5344CB8AC3E}">
        <p14:creationId xmlns:p14="http://schemas.microsoft.com/office/powerpoint/2010/main" val="252950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E4760-3E88-4B33-9ABB-37D16C6D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00" y="1256997"/>
            <a:ext cx="5906324" cy="434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2E2CC-6F93-4EFF-831E-A6F1F09685DE}"/>
              </a:ext>
            </a:extLst>
          </p:cNvPr>
          <p:cNvSpPr txBox="1"/>
          <p:nvPr/>
        </p:nvSpPr>
        <p:spPr>
          <a:xfrm>
            <a:off x="414338" y="400051"/>
            <a:ext cx="689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Check the new domain name works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E64B63-4497-4126-9EE0-0B157BF30FF1}"/>
              </a:ext>
            </a:extLst>
          </p:cNvPr>
          <p:cNvSpPr/>
          <p:nvPr/>
        </p:nvSpPr>
        <p:spPr>
          <a:xfrm rot="17861612">
            <a:off x="5443537" y="1739612"/>
            <a:ext cx="1036744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2924A-756E-88D0-D483-6147EE73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6" y="401150"/>
            <a:ext cx="8466934" cy="581677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8389519-3F8B-882C-7EF6-12BE6157BCEB}"/>
              </a:ext>
            </a:extLst>
          </p:cNvPr>
          <p:cNvSpPr/>
          <p:nvPr/>
        </p:nvSpPr>
        <p:spPr>
          <a:xfrm rot="8655286">
            <a:off x="6999317" y="4665457"/>
            <a:ext cx="1072342" cy="65670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F820-D33C-45FB-94EE-F6475EE3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942975"/>
          </a:xfrm>
        </p:spPr>
        <p:txBody>
          <a:bodyPr/>
          <a:lstStyle/>
          <a:p>
            <a:r>
              <a:rPr lang="en-GB" dirty="0"/>
              <a:t>Next we need to tell </a:t>
            </a:r>
            <a:r>
              <a:rPr lang="en-GB" dirty="0" err="1"/>
              <a:t>apache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0133-EE3A-4490-BB05-FE631FA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942975"/>
            <a:ext cx="10353762" cy="3695136"/>
          </a:xfrm>
        </p:spPr>
        <p:txBody>
          <a:bodyPr/>
          <a:lstStyle/>
          <a:p>
            <a:r>
              <a:rPr lang="en-GB" dirty="0"/>
              <a:t>To do a different thing</a:t>
            </a:r>
          </a:p>
          <a:p>
            <a:r>
              <a:rPr lang="en-GB" dirty="0"/>
              <a:t>If the domain name is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A8736-A8DA-43BD-A6D0-EECB31F6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2043112"/>
            <a:ext cx="8549043" cy="434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4CE95-457E-427F-AF6C-BBF22110DB79}"/>
              </a:ext>
            </a:extLst>
          </p:cNvPr>
          <p:cNvSpPr txBox="1"/>
          <p:nvPr/>
        </p:nvSpPr>
        <p:spPr>
          <a:xfrm>
            <a:off x="7495656" y="5091917"/>
            <a:ext cx="3771900" cy="9541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NOTE THE ORDER OF THE SUBDOMAINS</a:t>
            </a:r>
          </a:p>
        </p:txBody>
      </p:sp>
    </p:spTree>
    <p:extLst>
      <p:ext uri="{BB962C8B-B14F-4D97-AF65-F5344CB8AC3E}">
        <p14:creationId xmlns:p14="http://schemas.microsoft.com/office/powerpoint/2010/main" val="140289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35F0C-498B-0193-E904-7418EC5E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04" y="501366"/>
            <a:ext cx="7994391" cy="58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5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23</TotalTime>
  <Words>83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Subdomains vhost</vt:lpstr>
      <vt:lpstr>End goal</vt:lpstr>
      <vt:lpstr>Hosts file</vt:lpstr>
      <vt:lpstr>PowerPoint Presentation</vt:lpstr>
      <vt:lpstr>PowerPoint Presentation</vt:lpstr>
      <vt:lpstr>PowerPoint Presentation</vt:lpstr>
      <vt:lpstr>PowerPoint Presentation</vt:lpstr>
      <vt:lpstr>Next we need to tell apache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Subdomains vhost</dc:title>
  <dc:creator>John Glazebrook</dc:creator>
  <cp:lastModifiedBy>John Glazebrook</cp:lastModifiedBy>
  <cp:revision>1</cp:revision>
  <dcterms:created xsi:type="dcterms:W3CDTF">2021-10-22T14:12:20Z</dcterms:created>
  <dcterms:modified xsi:type="dcterms:W3CDTF">2022-11-01T10:31:40Z</dcterms:modified>
</cp:coreProperties>
</file>