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2D016C81-AABD-4513-B463-D579A85CD46D}"/>
    <pc:docChg chg="custSel modSld">
      <pc:chgData name="John Glazebrook" userId="0cee8e84-5584-4a59-8cd1-43182ebc90a0" providerId="ADAL" clId="{2D016C81-AABD-4513-B463-D579A85CD46D}" dt="2021-12-07T11:27:17.943" v="10" actId="27636"/>
      <pc:docMkLst>
        <pc:docMk/>
      </pc:docMkLst>
      <pc:sldChg chg="modSp mod">
        <pc:chgData name="John Glazebrook" userId="0cee8e84-5584-4a59-8cd1-43182ebc90a0" providerId="ADAL" clId="{2D016C81-AABD-4513-B463-D579A85CD46D}" dt="2021-12-07T11:27:17.943" v="10" actId="27636"/>
        <pc:sldMkLst>
          <pc:docMk/>
          <pc:sldMk cId="2507600197" sldId="257"/>
        </pc:sldMkLst>
        <pc:spChg chg="mod">
          <ac:chgData name="John Glazebrook" userId="0cee8e84-5584-4a59-8cd1-43182ebc90a0" providerId="ADAL" clId="{2D016C81-AABD-4513-B463-D579A85CD46D}" dt="2021-12-07T11:27:17.943" v="10" actId="27636"/>
          <ac:spMkLst>
            <pc:docMk/>
            <pc:sldMk cId="2507600197" sldId="257"/>
            <ac:spMk id="3" creationId="{20BE8611-9FD8-4025-AD6A-C1E7F7126E41}"/>
          </ac:spMkLst>
        </pc:spChg>
      </pc:sldChg>
    </pc:docChg>
  </pc:docChgLst>
  <pc:docChgLst>
    <pc:chgData name="John Glazebrook" userId="0cee8e84-5584-4a59-8cd1-43182ebc90a0" providerId="ADAL" clId="{F47A7431-664E-41C7-B16D-97483F74545F}"/>
    <pc:docChg chg="custSel modSld">
      <pc:chgData name="John Glazebrook" userId="0cee8e84-5584-4a59-8cd1-43182ebc90a0" providerId="ADAL" clId="{F47A7431-664E-41C7-B16D-97483F74545F}" dt="2021-09-29T12:32:30.312" v="0" actId="478"/>
      <pc:docMkLst>
        <pc:docMk/>
      </pc:docMkLst>
      <pc:sldChg chg="delSp mod">
        <pc:chgData name="John Glazebrook" userId="0cee8e84-5584-4a59-8cd1-43182ebc90a0" providerId="ADAL" clId="{F47A7431-664E-41C7-B16D-97483F74545F}" dt="2021-09-29T12:32:30.312" v="0" actId="478"/>
        <pc:sldMkLst>
          <pc:docMk/>
          <pc:sldMk cId="2507600197" sldId="257"/>
        </pc:sldMkLst>
        <pc:spChg chg="del">
          <ac:chgData name="John Glazebrook" userId="0cee8e84-5584-4a59-8cd1-43182ebc90a0" providerId="ADAL" clId="{F47A7431-664E-41C7-B16D-97483F74545F}" dt="2021-09-29T12:32:30.312" v="0" actId="478"/>
          <ac:spMkLst>
            <pc:docMk/>
            <pc:sldMk cId="2507600197" sldId="257"/>
            <ac:spMk id="2" creationId="{64E9B964-ECA0-4697-BC10-6669608DCD65}"/>
          </ac:spMkLst>
        </pc:spChg>
      </pc:sldChg>
    </pc:docChg>
  </pc:docChgLst>
  <pc:docChgLst>
    <pc:chgData name="John Glazebrook" userId="0cee8e84-5584-4a59-8cd1-43182ebc90a0" providerId="ADAL" clId="{9576EA41-7B86-4E66-B02F-B52E95E0EC6F}"/>
    <pc:docChg chg="addSld modSld">
      <pc:chgData name="John Glazebrook" userId="0cee8e84-5584-4a59-8cd1-43182ebc90a0" providerId="ADAL" clId="{9576EA41-7B86-4E66-B02F-B52E95E0EC6F}" dt="2020-09-30T11:57:32.819" v="7" actId="20577"/>
      <pc:docMkLst>
        <pc:docMk/>
      </pc:docMkLst>
      <pc:sldChg chg="modSp mod">
        <pc:chgData name="John Glazebrook" userId="0cee8e84-5584-4a59-8cd1-43182ebc90a0" providerId="ADAL" clId="{9576EA41-7B86-4E66-B02F-B52E95E0EC6F}" dt="2020-09-30T11:57:32.819" v="7" actId="20577"/>
        <pc:sldMkLst>
          <pc:docMk/>
          <pc:sldMk cId="2507600197" sldId="257"/>
        </pc:sldMkLst>
        <pc:spChg chg="mod">
          <ac:chgData name="John Glazebrook" userId="0cee8e84-5584-4a59-8cd1-43182ebc90a0" providerId="ADAL" clId="{9576EA41-7B86-4E66-B02F-B52E95E0EC6F}" dt="2020-09-30T11:57:32.819" v="7" actId="20577"/>
          <ac:spMkLst>
            <pc:docMk/>
            <pc:sldMk cId="2507600197" sldId="257"/>
            <ac:spMk id="3" creationId="{20BE8611-9FD8-4025-AD6A-C1E7F7126E41}"/>
          </ac:spMkLst>
        </pc:spChg>
      </pc:sldChg>
      <pc:sldChg chg="modSp new">
        <pc:chgData name="John Glazebrook" userId="0cee8e84-5584-4a59-8cd1-43182ebc90a0" providerId="ADAL" clId="{9576EA41-7B86-4E66-B02F-B52E95E0EC6F}" dt="2020-09-23T21:02:16.923" v="1"/>
        <pc:sldMkLst>
          <pc:docMk/>
          <pc:sldMk cId="3421504412" sldId="258"/>
        </pc:sldMkLst>
        <pc:spChg chg="mod">
          <ac:chgData name="John Glazebrook" userId="0cee8e84-5584-4a59-8cd1-43182ebc90a0" providerId="ADAL" clId="{9576EA41-7B86-4E66-B02F-B52E95E0EC6F}" dt="2020-09-23T21:02:16.923" v="1"/>
          <ac:spMkLst>
            <pc:docMk/>
            <pc:sldMk cId="3421504412" sldId="258"/>
            <ac:spMk id="3" creationId="{7F736B44-2367-4948-A164-59E2F97B41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01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7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1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8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4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5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8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80348-7209-4FEA-88A2-8C3CDDF9F2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6BDFA9-4CEE-4D2A-A594-F384AD0D4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8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opoLzvh5jY" TargetMode="External"/><Relationship Id="rId2" Type="http://schemas.openxmlformats.org/officeDocument/2006/relationships/hyperlink" Target="https://www.youtube.com/watch?v=AXgjEW2nA9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KXJSjte_O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D39E-4EA6-4886-8466-B1F7967B4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Algorithms</a:t>
            </a:r>
            <a:br>
              <a:rPr lang="en-GB" dirty="0"/>
            </a:br>
            <a:r>
              <a:rPr lang="en-GB" dirty="0"/>
              <a:t>errors</a:t>
            </a:r>
            <a:br>
              <a:rPr lang="en-GB" dirty="0"/>
            </a:br>
            <a:r>
              <a:rPr lang="en-GB" dirty="0"/>
              <a:t>biases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8127-F23C-48F0-B217-576ACF0E2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8611-9FD8-4025-AD6A-C1E7F712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4484"/>
          </a:xfrm>
        </p:spPr>
        <p:txBody>
          <a:bodyPr>
            <a:normAutofit/>
          </a:bodyPr>
          <a:lstStyle/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https://www.bbc.co.uk/news/av/technology-59294258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https://www.youtube.com/watch?v=AXgjEW2nA9I</a:t>
            </a:r>
            <a:endParaRPr lang="en-GB" dirty="0"/>
          </a:p>
          <a:p>
            <a:r>
              <a:rPr lang="en-GB" dirty="0">
                <a:hlinkClick r:id="rId3"/>
              </a:rPr>
              <a:t>https://www.youtube.com/watch?v=kopoLzvh5jY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https://www.youtube.com/watch?v=KXJSjte_OAI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0A231-699F-46C3-8138-8017C92A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046" y="2609257"/>
            <a:ext cx="4686954" cy="4248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40BDF-44B9-496F-9BFD-15ED3749A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369" y="281449"/>
            <a:ext cx="3789527" cy="31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112A-BBCD-456D-B023-2BE9EF5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6B44-2367-4948-A164-59E2F97B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https://repl.it/@JohnGlazebrook/caesar-test</a:t>
            </a:r>
          </a:p>
        </p:txBody>
      </p:sp>
    </p:spTree>
    <p:extLst>
      <p:ext uri="{BB962C8B-B14F-4D97-AF65-F5344CB8AC3E}">
        <p14:creationId xmlns:p14="http://schemas.microsoft.com/office/powerpoint/2010/main" val="342150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70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Algorithms errors biases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errors biases</dc:title>
  <dc:creator>John Glazebrook</dc:creator>
  <cp:lastModifiedBy>John Glazebrook</cp:lastModifiedBy>
  <cp:revision>2</cp:revision>
  <dcterms:created xsi:type="dcterms:W3CDTF">2020-09-23T20:34:14Z</dcterms:created>
  <dcterms:modified xsi:type="dcterms:W3CDTF">2021-12-07T11:27:19Z</dcterms:modified>
</cp:coreProperties>
</file>