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60" r:id="rId4"/>
    <p:sldId id="278" r:id="rId5"/>
    <p:sldId id="258" r:id="rId6"/>
    <p:sldId id="257" r:id="rId7"/>
    <p:sldId id="259" r:id="rId8"/>
    <p:sldId id="303" r:id="rId9"/>
    <p:sldId id="304" r:id="rId10"/>
    <p:sldId id="305" r:id="rId11"/>
    <p:sldId id="306" r:id="rId12"/>
    <p:sldId id="316" r:id="rId13"/>
    <p:sldId id="307" r:id="rId14"/>
    <p:sldId id="308" r:id="rId15"/>
    <p:sldId id="309" r:id="rId16"/>
    <p:sldId id="318" r:id="rId17"/>
    <p:sldId id="310" r:id="rId18"/>
    <p:sldId id="311" r:id="rId19"/>
    <p:sldId id="312" r:id="rId20"/>
    <p:sldId id="313" r:id="rId21"/>
    <p:sldId id="314" r:id="rId22"/>
    <p:sldId id="315" r:id="rId23"/>
    <p:sldId id="31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C7B09CD0-64BB-48C0-BAC3-B79ACF61363B}"/>
    <pc:docChg chg="modSld">
      <pc:chgData name="John Glazebrook" userId="0cee8e84-5584-4a59-8cd1-43182ebc90a0" providerId="ADAL" clId="{C7B09CD0-64BB-48C0-BAC3-B79ACF61363B}" dt="2020-10-13T09:12:16.470" v="0"/>
      <pc:docMkLst>
        <pc:docMk/>
      </pc:docMkLst>
      <pc:sldChg chg="addSp">
        <pc:chgData name="John Glazebrook" userId="0cee8e84-5584-4a59-8cd1-43182ebc90a0" providerId="ADAL" clId="{C7B09CD0-64BB-48C0-BAC3-B79ACF61363B}" dt="2020-10-13T09:12:16.470" v="0"/>
        <pc:sldMkLst>
          <pc:docMk/>
          <pc:sldMk cId="387614669" sldId="305"/>
        </pc:sldMkLst>
        <pc:inkChg chg="add">
          <ac:chgData name="John Glazebrook" userId="0cee8e84-5584-4a59-8cd1-43182ebc90a0" providerId="ADAL" clId="{C7B09CD0-64BB-48C0-BAC3-B79ACF61363B}" dt="2020-10-13T09:12:16.470" v="0"/>
          <ac:inkMkLst>
            <pc:docMk/>
            <pc:sldMk cId="387614669" sldId="305"/>
            <ac:inkMk id="2" creationId="{E36FC37A-0FEF-453B-A542-5473C863148B}"/>
          </ac:inkMkLst>
        </pc:inkChg>
      </pc:sldChg>
    </pc:docChg>
  </pc:docChgLst>
  <pc:docChgLst>
    <pc:chgData name="John Glazebrook" userId="0cee8e84-5584-4a59-8cd1-43182ebc90a0" providerId="ADAL" clId="{F66557EC-96D9-4940-A5CC-B2515EC79582}"/>
    <pc:docChg chg="delSld">
      <pc:chgData name="John Glazebrook" userId="0cee8e84-5584-4a59-8cd1-43182ebc90a0" providerId="ADAL" clId="{F66557EC-96D9-4940-A5CC-B2515EC79582}" dt="2021-10-04T10:34:33.167" v="0" actId="47"/>
      <pc:docMkLst>
        <pc:docMk/>
      </pc:docMkLst>
      <pc:sldChg chg="del">
        <pc:chgData name="John Glazebrook" userId="0cee8e84-5584-4a59-8cd1-43182ebc90a0" providerId="ADAL" clId="{F66557EC-96D9-4940-A5CC-B2515EC79582}" dt="2021-10-04T10:34:33.167" v="0" actId="47"/>
        <pc:sldMkLst>
          <pc:docMk/>
          <pc:sldMk cId="3401982640" sldId="317"/>
        </pc:sldMkLst>
      </pc:sldChg>
    </pc:docChg>
  </pc:docChgLst>
  <pc:docChgLst>
    <pc:chgData name="John Glazebrook" userId="0cee8e84-5584-4a59-8cd1-43182ebc90a0" providerId="ADAL" clId="{29E0946E-9A8E-4D76-A9F3-EE24DB98AC8A}"/>
    <pc:docChg chg="modSld">
      <pc:chgData name="John Glazebrook" userId="0cee8e84-5584-4a59-8cd1-43182ebc90a0" providerId="ADAL" clId="{29E0946E-9A8E-4D76-A9F3-EE24DB98AC8A}" dt="2022-10-05T12:01:02.091" v="12" actId="403"/>
      <pc:docMkLst>
        <pc:docMk/>
      </pc:docMkLst>
      <pc:sldChg chg="modSp mod">
        <pc:chgData name="John Glazebrook" userId="0cee8e84-5584-4a59-8cd1-43182ebc90a0" providerId="ADAL" clId="{29E0946E-9A8E-4D76-A9F3-EE24DB98AC8A}" dt="2022-10-05T12:01:02.091" v="12" actId="403"/>
        <pc:sldMkLst>
          <pc:docMk/>
          <pc:sldMk cId="2762863208" sldId="319"/>
        </pc:sldMkLst>
        <pc:spChg chg="mod">
          <ac:chgData name="John Glazebrook" userId="0cee8e84-5584-4a59-8cd1-43182ebc90a0" providerId="ADAL" clId="{29E0946E-9A8E-4D76-A9F3-EE24DB98AC8A}" dt="2022-10-05T12:01:02.091" v="12" actId="403"/>
          <ac:spMkLst>
            <pc:docMk/>
            <pc:sldMk cId="2762863208" sldId="319"/>
            <ac:spMk id="3" creationId="{79BD6909-245D-4773-9029-B8F1DA2D4704}"/>
          </ac:spMkLst>
        </pc:spChg>
      </pc:sldChg>
    </pc:docChg>
  </pc:docChgLst>
  <pc:docChgLst>
    <pc:chgData name="John Glazebrook" userId="0cee8e84-5584-4a59-8cd1-43182ebc90a0" providerId="ADAL" clId="{579939C1-FA6C-4D90-B3BF-6799D265D5E8}"/>
    <pc:docChg chg="custSel addSld delSld modSld sldOrd">
      <pc:chgData name="John Glazebrook" userId="0cee8e84-5584-4a59-8cd1-43182ebc90a0" providerId="ADAL" clId="{579939C1-FA6C-4D90-B3BF-6799D265D5E8}" dt="2019-10-09T18:33:26.837" v="385"/>
      <pc:docMkLst>
        <pc:docMk/>
      </pc:docMkLst>
      <pc:sldChg chg="del">
        <pc:chgData name="John Glazebrook" userId="0cee8e84-5584-4a59-8cd1-43182ebc90a0" providerId="ADAL" clId="{579939C1-FA6C-4D90-B3BF-6799D265D5E8}" dt="2019-10-09T18:12:27.668" v="0" actId="2696"/>
        <pc:sldMkLst>
          <pc:docMk/>
          <pc:sldMk cId="3024905067" sldId="257"/>
        </pc:sldMkLst>
      </pc:sldChg>
      <pc:sldChg chg="modTransition">
        <pc:chgData name="John Glazebrook" userId="0cee8e84-5584-4a59-8cd1-43182ebc90a0" providerId="ADAL" clId="{579939C1-FA6C-4D90-B3BF-6799D265D5E8}" dt="2019-10-09T18:16:19.927" v="58"/>
        <pc:sldMkLst>
          <pc:docMk/>
          <pc:sldMk cId="3689879285" sldId="258"/>
        </pc:sldMkLst>
      </pc:sldChg>
      <pc:sldChg chg="modSp">
        <pc:chgData name="John Glazebrook" userId="0cee8e84-5584-4a59-8cd1-43182ebc90a0" providerId="ADAL" clId="{579939C1-FA6C-4D90-B3BF-6799D265D5E8}" dt="2019-10-09T18:12:59.841" v="51" actId="113"/>
        <pc:sldMkLst>
          <pc:docMk/>
          <pc:sldMk cId="1554271244" sldId="259"/>
        </pc:sldMkLst>
        <pc:spChg chg="mod">
          <ac:chgData name="John Glazebrook" userId="0cee8e84-5584-4a59-8cd1-43182ebc90a0" providerId="ADAL" clId="{579939C1-FA6C-4D90-B3BF-6799D265D5E8}" dt="2019-10-09T18:12:59.841" v="51" actId="113"/>
          <ac:spMkLst>
            <pc:docMk/>
            <pc:sldMk cId="1554271244" sldId="259"/>
            <ac:spMk id="10" creationId="{E3AFEA67-375F-4B21-A929-AD40B2557104}"/>
          </ac:spMkLst>
        </pc:spChg>
      </pc:sldChg>
      <pc:sldChg chg="delSp">
        <pc:chgData name="John Glazebrook" userId="0cee8e84-5584-4a59-8cd1-43182ebc90a0" providerId="ADAL" clId="{579939C1-FA6C-4D90-B3BF-6799D265D5E8}" dt="2019-10-09T18:14:00.679" v="53" actId="478"/>
        <pc:sldMkLst>
          <pc:docMk/>
          <pc:sldMk cId="1834086631" sldId="262"/>
        </pc:sldMkLst>
        <pc:picChg chg="del">
          <ac:chgData name="John Glazebrook" userId="0cee8e84-5584-4a59-8cd1-43182ebc90a0" providerId="ADAL" clId="{579939C1-FA6C-4D90-B3BF-6799D265D5E8}" dt="2019-10-09T18:14:00.679" v="53" actId="478"/>
          <ac:picMkLst>
            <pc:docMk/>
            <pc:sldMk cId="1834086631" sldId="262"/>
            <ac:picMk id="3" creationId="{51AECD32-9833-4F4D-A6D1-1146DAE194FE}"/>
          </ac:picMkLst>
        </pc:picChg>
      </pc:sldChg>
      <pc:sldChg chg="add">
        <pc:chgData name="John Glazebrook" userId="0cee8e84-5584-4a59-8cd1-43182ebc90a0" providerId="ADAL" clId="{579939C1-FA6C-4D90-B3BF-6799D265D5E8}" dt="2019-10-09T18:16:12.061" v="57"/>
        <pc:sldMkLst>
          <pc:docMk/>
          <pc:sldMk cId="1610399206" sldId="264"/>
        </pc:sldMkLst>
      </pc:sldChg>
      <pc:sldChg chg="del">
        <pc:chgData name="John Glazebrook" userId="0cee8e84-5584-4a59-8cd1-43182ebc90a0" providerId="ADAL" clId="{579939C1-FA6C-4D90-B3BF-6799D265D5E8}" dt="2019-10-09T18:16:07.504" v="54" actId="2696"/>
        <pc:sldMkLst>
          <pc:docMk/>
          <pc:sldMk cId="1717691825" sldId="264"/>
        </pc:sldMkLst>
      </pc:sldChg>
      <pc:sldChg chg="add">
        <pc:chgData name="John Glazebrook" userId="0cee8e84-5584-4a59-8cd1-43182ebc90a0" providerId="ADAL" clId="{579939C1-FA6C-4D90-B3BF-6799D265D5E8}" dt="2019-10-09T18:16:12.061" v="57"/>
        <pc:sldMkLst>
          <pc:docMk/>
          <pc:sldMk cId="1346963930" sldId="265"/>
        </pc:sldMkLst>
      </pc:sldChg>
      <pc:sldChg chg="del">
        <pc:chgData name="John Glazebrook" userId="0cee8e84-5584-4a59-8cd1-43182ebc90a0" providerId="ADAL" clId="{579939C1-FA6C-4D90-B3BF-6799D265D5E8}" dt="2019-10-09T18:16:07.508" v="55" actId="2696"/>
        <pc:sldMkLst>
          <pc:docMk/>
          <pc:sldMk cId="2238826032" sldId="265"/>
        </pc:sldMkLst>
      </pc:sldChg>
      <pc:sldChg chg="add">
        <pc:chgData name="John Glazebrook" userId="0cee8e84-5584-4a59-8cd1-43182ebc90a0" providerId="ADAL" clId="{579939C1-FA6C-4D90-B3BF-6799D265D5E8}" dt="2019-10-09T18:16:12.061" v="57"/>
        <pc:sldMkLst>
          <pc:docMk/>
          <pc:sldMk cId="217546737" sldId="268"/>
        </pc:sldMkLst>
      </pc:sldChg>
      <pc:sldChg chg="del">
        <pc:chgData name="John Glazebrook" userId="0cee8e84-5584-4a59-8cd1-43182ebc90a0" providerId="ADAL" clId="{579939C1-FA6C-4D90-B3BF-6799D265D5E8}" dt="2019-10-09T18:16:07.513" v="56" actId="2696"/>
        <pc:sldMkLst>
          <pc:docMk/>
          <pc:sldMk cId="392947724" sldId="268"/>
        </pc:sldMkLst>
      </pc:sldChg>
      <pc:sldChg chg="modTransition">
        <pc:chgData name="John Glazebrook" userId="0cee8e84-5584-4a59-8cd1-43182ebc90a0" providerId="ADAL" clId="{579939C1-FA6C-4D90-B3BF-6799D265D5E8}" dt="2019-10-09T18:16:23.620" v="59"/>
        <pc:sldMkLst>
          <pc:docMk/>
          <pc:sldMk cId="2186981527" sldId="273"/>
        </pc:sldMkLst>
      </pc:sldChg>
      <pc:sldChg chg="add">
        <pc:chgData name="John Glazebrook" userId="0cee8e84-5584-4a59-8cd1-43182ebc90a0" providerId="ADAL" clId="{579939C1-FA6C-4D90-B3BF-6799D265D5E8}" dt="2019-10-09T18:13:58.082" v="52"/>
        <pc:sldMkLst>
          <pc:docMk/>
          <pc:sldMk cId="1464149393" sldId="274"/>
        </pc:sldMkLst>
      </pc:sldChg>
      <pc:sldChg chg="modSp add ord">
        <pc:chgData name="John Glazebrook" userId="0cee8e84-5584-4a59-8cd1-43182ebc90a0" providerId="ADAL" clId="{579939C1-FA6C-4D90-B3BF-6799D265D5E8}" dt="2019-10-09T18:33:21.591" v="383"/>
        <pc:sldMkLst>
          <pc:docMk/>
          <pc:sldMk cId="2940043903" sldId="275"/>
        </pc:sldMkLst>
        <pc:spChg chg="mod">
          <ac:chgData name="John Glazebrook" userId="0cee8e84-5584-4a59-8cd1-43182ebc90a0" providerId="ADAL" clId="{579939C1-FA6C-4D90-B3BF-6799D265D5E8}" dt="2019-10-09T18:16:34.659" v="79" actId="20577"/>
          <ac:spMkLst>
            <pc:docMk/>
            <pc:sldMk cId="2940043903" sldId="275"/>
            <ac:spMk id="2" creationId="{9D69BEDD-E9D1-4769-8F9A-22884B56E5CB}"/>
          </ac:spMkLst>
        </pc:spChg>
        <pc:spChg chg="mod">
          <ac:chgData name="John Glazebrook" userId="0cee8e84-5584-4a59-8cd1-43182ebc90a0" providerId="ADAL" clId="{579939C1-FA6C-4D90-B3BF-6799D265D5E8}" dt="2019-10-09T18:16:42.661" v="101" actId="20577"/>
          <ac:spMkLst>
            <pc:docMk/>
            <pc:sldMk cId="2940043903" sldId="275"/>
            <ac:spMk id="3" creationId="{77C1B4BB-5CC9-465D-A235-545EDE98BB00}"/>
          </ac:spMkLst>
        </pc:spChg>
      </pc:sldChg>
      <pc:sldChg chg="addSp modSp add">
        <pc:chgData name="John Glazebrook" userId="0cee8e84-5584-4a59-8cd1-43182ebc90a0" providerId="ADAL" clId="{579939C1-FA6C-4D90-B3BF-6799D265D5E8}" dt="2019-10-09T18:33:26.837" v="385"/>
        <pc:sldMkLst>
          <pc:docMk/>
          <pc:sldMk cId="1806471349" sldId="276"/>
        </pc:sldMkLst>
        <pc:spChg chg="mod">
          <ac:chgData name="John Glazebrook" userId="0cee8e84-5584-4a59-8cd1-43182ebc90a0" providerId="ADAL" clId="{579939C1-FA6C-4D90-B3BF-6799D265D5E8}" dt="2019-10-09T18:21:59.144" v="122" actId="20577"/>
          <ac:spMkLst>
            <pc:docMk/>
            <pc:sldMk cId="1806471349" sldId="276"/>
            <ac:spMk id="2" creationId="{E814EEC5-CAB8-4F35-BEEC-0B3452A53838}"/>
          </ac:spMkLst>
        </pc:spChg>
        <pc:spChg chg="mod">
          <ac:chgData name="John Glazebrook" userId="0cee8e84-5584-4a59-8cd1-43182ebc90a0" providerId="ADAL" clId="{579939C1-FA6C-4D90-B3BF-6799D265D5E8}" dt="2019-10-09T18:33:26.837" v="385"/>
          <ac:spMkLst>
            <pc:docMk/>
            <pc:sldMk cId="1806471349" sldId="276"/>
            <ac:spMk id="3" creationId="{5A5A9091-EAB0-4FFC-837C-E9B989CE1C8A}"/>
          </ac:spMkLst>
        </pc:spChg>
        <pc:picChg chg="add mod">
          <ac:chgData name="John Glazebrook" userId="0cee8e84-5584-4a59-8cd1-43182ebc90a0" providerId="ADAL" clId="{579939C1-FA6C-4D90-B3BF-6799D265D5E8}" dt="2019-10-09T18:24:19.219" v="252" actId="1076"/>
          <ac:picMkLst>
            <pc:docMk/>
            <pc:sldMk cId="1806471349" sldId="276"/>
            <ac:picMk id="4" creationId="{4A7ADD02-54F1-4AE8-B857-6901AF7C0436}"/>
          </ac:picMkLst>
        </pc:picChg>
      </pc:sldChg>
    </pc:docChg>
  </pc:docChgLst>
  <pc:docChgLst>
    <pc:chgData name="John Glazebrook" userId="0cee8e84-5584-4a59-8cd1-43182ebc90a0" providerId="ADAL" clId="{3015125E-A129-4CE5-934A-E1F2BC1B6D3A}"/>
    <pc:docChg chg="custSel modSld">
      <pc:chgData name="John Glazebrook" userId="0cee8e84-5584-4a59-8cd1-43182ebc90a0" providerId="ADAL" clId="{3015125E-A129-4CE5-934A-E1F2BC1B6D3A}" dt="2020-09-29T09:32:58.288" v="16" actId="478"/>
      <pc:docMkLst>
        <pc:docMk/>
      </pc:docMkLst>
      <pc:sldChg chg="delSp mod">
        <pc:chgData name="John Glazebrook" userId="0cee8e84-5584-4a59-8cd1-43182ebc90a0" providerId="ADAL" clId="{3015125E-A129-4CE5-934A-E1F2BC1B6D3A}" dt="2020-09-29T09:31:42.145" v="1" actId="478"/>
        <pc:sldMkLst>
          <pc:docMk/>
          <pc:sldMk cId="3416212504" sldId="257"/>
        </pc:sldMkLst>
        <pc:spChg chg="del">
          <ac:chgData name="John Glazebrook" userId="0cee8e84-5584-4a59-8cd1-43182ebc90a0" providerId="ADAL" clId="{3015125E-A129-4CE5-934A-E1F2BC1B6D3A}" dt="2020-09-29T09:31:42.145" v="1" actId="478"/>
          <ac:spMkLst>
            <pc:docMk/>
            <pc:sldMk cId="3416212504" sldId="257"/>
            <ac:spMk id="4" creationId="{00000000-0000-0000-0000-000000000000}"/>
          </ac:spMkLst>
        </pc:spChg>
      </pc:sldChg>
      <pc:sldChg chg="delSp mod">
        <pc:chgData name="John Glazebrook" userId="0cee8e84-5584-4a59-8cd1-43182ebc90a0" providerId="ADAL" clId="{3015125E-A129-4CE5-934A-E1F2BC1B6D3A}" dt="2020-09-29T09:31:31.326" v="0" actId="478"/>
        <pc:sldMkLst>
          <pc:docMk/>
          <pc:sldMk cId="1632457034" sldId="258"/>
        </pc:sldMkLst>
        <pc:spChg chg="del">
          <ac:chgData name="John Glazebrook" userId="0cee8e84-5584-4a59-8cd1-43182ebc90a0" providerId="ADAL" clId="{3015125E-A129-4CE5-934A-E1F2BC1B6D3A}" dt="2020-09-29T09:31:31.326" v="0" actId="478"/>
          <ac:spMkLst>
            <pc:docMk/>
            <pc:sldMk cId="1632457034" sldId="258"/>
            <ac:spMk id="4" creationId="{00000000-0000-0000-0000-000000000000}"/>
          </ac:spMkLst>
        </pc:spChg>
      </pc:sldChg>
      <pc:sldChg chg="delSp mod">
        <pc:chgData name="John Glazebrook" userId="0cee8e84-5584-4a59-8cd1-43182ebc90a0" providerId="ADAL" clId="{3015125E-A129-4CE5-934A-E1F2BC1B6D3A}" dt="2020-09-29T09:32:58.288" v="16" actId="478"/>
        <pc:sldMkLst>
          <pc:docMk/>
          <pc:sldMk cId="966836795" sldId="259"/>
        </pc:sldMkLst>
        <pc:spChg chg="del">
          <ac:chgData name="John Glazebrook" userId="0cee8e84-5584-4a59-8cd1-43182ebc90a0" providerId="ADAL" clId="{3015125E-A129-4CE5-934A-E1F2BC1B6D3A}" dt="2020-09-29T09:32:58.288" v="16" actId="478"/>
          <ac:spMkLst>
            <pc:docMk/>
            <pc:sldMk cId="966836795" sldId="259"/>
            <ac:spMk id="4" creationId="{00000000-0000-0000-0000-000000000000}"/>
          </ac:spMkLst>
        </pc:spChg>
      </pc:sldChg>
      <pc:sldChg chg="delSp mod">
        <pc:chgData name="John Glazebrook" userId="0cee8e84-5584-4a59-8cd1-43182ebc90a0" providerId="ADAL" clId="{3015125E-A129-4CE5-934A-E1F2BC1B6D3A}" dt="2020-09-29T09:32:54.159" v="15" actId="478"/>
        <pc:sldMkLst>
          <pc:docMk/>
          <pc:sldMk cId="2439507155" sldId="303"/>
        </pc:sldMkLst>
        <pc:spChg chg="del">
          <ac:chgData name="John Glazebrook" userId="0cee8e84-5584-4a59-8cd1-43182ebc90a0" providerId="ADAL" clId="{3015125E-A129-4CE5-934A-E1F2BC1B6D3A}" dt="2020-09-29T09:32:54.159" v="15" actId="478"/>
          <ac:spMkLst>
            <pc:docMk/>
            <pc:sldMk cId="2439507155" sldId="303"/>
            <ac:spMk id="4" creationId="{00000000-0000-0000-0000-000000000000}"/>
          </ac:spMkLst>
        </pc:spChg>
      </pc:sldChg>
      <pc:sldChg chg="delSp mod">
        <pc:chgData name="John Glazebrook" userId="0cee8e84-5584-4a59-8cd1-43182ebc90a0" providerId="ADAL" clId="{3015125E-A129-4CE5-934A-E1F2BC1B6D3A}" dt="2020-09-29T09:32:50.656" v="14" actId="478"/>
        <pc:sldMkLst>
          <pc:docMk/>
          <pc:sldMk cId="879431959" sldId="304"/>
        </pc:sldMkLst>
        <pc:spChg chg="del">
          <ac:chgData name="John Glazebrook" userId="0cee8e84-5584-4a59-8cd1-43182ebc90a0" providerId="ADAL" clId="{3015125E-A129-4CE5-934A-E1F2BC1B6D3A}" dt="2020-09-29T09:32:50.656" v="14" actId="478"/>
          <ac:spMkLst>
            <pc:docMk/>
            <pc:sldMk cId="879431959" sldId="304"/>
            <ac:spMk id="4" creationId="{00000000-0000-0000-0000-000000000000}"/>
          </ac:spMkLst>
        </pc:spChg>
      </pc:sldChg>
      <pc:sldChg chg="delSp mod">
        <pc:chgData name="John Glazebrook" userId="0cee8e84-5584-4a59-8cd1-43182ebc90a0" providerId="ADAL" clId="{3015125E-A129-4CE5-934A-E1F2BC1B6D3A}" dt="2020-09-29T09:32:47.406" v="13" actId="478"/>
        <pc:sldMkLst>
          <pc:docMk/>
          <pc:sldMk cId="387614669" sldId="305"/>
        </pc:sldMkLst>
        <pc:spChg chg="del">
          <ac:chgData name="John Glazebrook" userId="0cee8e84-5584-4a59-8cd1-43182ebc90a0" providerId="ADAL" clId="{3015125E-A129-4CE5-934A-E1F2BC1B6D3A}" dt="2020-09-29T09:32:47.406" v="13" actId="478"/>
          <ac:spMkLst>
            <pc:docMk/>
            <pc:sldMk cId="387614669" sldId="305"/>
            <ac:spMk id="4" creationId="{00000000-0000-0000-0000-000000000000}"/>
          </ac:spMkLst>
        </pc:spChg>
      </pc:sldChg>
      <pc:sldChg chg="delSp mod">
        <pc:chgData name="John Glazebrook" userId="0cee8e84-5584-4a59-8cd1-43182ebc90a0" providerId="ADAL" clId="{3015125E-A129-4CE5-934A-E1F2BC1B6D3A}" dt="2020-09-29T09:32:43.456" v="12" actId="478"/>
        <pc:sldMkLst>
          <pc:docMk/>
          <pc:sldMk cId="2262927522" sldId="306"/>
        </pc:sldMkLst>
        <pc:spChg chg="del">
          <ac:chgData name="John Glazebrook" userId="0cee8e84-5584-4a59-8cd1-43182ebc90a0" providerId="ADAL" clId="{3015125E-A129-4CE5-934A-E1F2BC1B6D3A}" dt="2020-09-29T09:32:43.456" v="12" actId="478"/>
          <ac:spMkLst>
            <pc:docMk/>
            <pc:sldMk cId="2262927522" sldId="306"/>
            <ac:spMk id="4" creationId="{00000000-0000-0000-0000-000000000000}"/>
          </ac:spMkLst>
        </pc:spChg>
      </pc:sldChg>
      <pc:sldChg chg="delSp mod">
        <pc:chgData name="John Glazebrook" userId="0cee8e84-5584-4a59-8cd1-43182ebc90a0" providerId="ADAL" clId="{3015125E-A129-4CE5-934A-E1F2BC1B6D3A}" dt="2020-09-29T09:32:33.142" v="10" actId="478"/>
        <pc:sldMkLst>
          <pc:docMk/>
          <pc:sldMk cId="1629562917" sldId="308"/>
        </pc:sldMkLst>
        <pc:spChg chg="del">
          <ac:chgData name="John Glazebrook" userId="0cee8e84-5584-4a59-8cd1-43182ebc90a0" providerId="ADAL" clId="{3015125E-A129-4CE5-934A-E1F2BC1B6D3A}" dt="2020-09-29T09:32:33.142" v="10" actId="478"/>
          <ac:spMkLst>
            <pc:docMk/>
            <pc:sldMk cId="1629562917" sldId="308"/>
            <ac:spMk id="4" creationId="{00000000-0000-0000-0000-000000000000}"/>
          </ac:spMkLst>
        </pc:spChg>
      </pc:sldChg>
      <pc:sldChg chg="delSp mod">
        <pc:chgData name="John Glazebrook" userId="0cee8e84-5584-4a59-8cd1-43182ebc90a0" providerId="ADAL" clId="{3015125E-A129-4CE5-934A-E1F2BC1B6D3A}" dt="2020-09-29T09:32:28.972" v="9" actId="478"/>
        <pc:sldMkLst>
          <pc:docMk/>
          <pc:sldMk cId="1207133278" sldId="309"/>
        </pc:sldMkLst>
        <pc:spChg chg="del">
          <ac:chgData name="John Glazebrook" userId="0cee8e84-5584-4a59-8cd1-43182ebc90a0" providerId="ADAL" clId="{3015125E-A129-4CE5-934A-E1F2BC1B6D3A}" dt="2020-09-29T09:32:28.972" v="9" actId="478"/>
          <ac:spMkLst>
            <pc:docMk/>
            <pc:sldMk cId="1207133278" sldId="309"/>
            <ac:spMk id="4" creationId="{00000000-0000-0000-0000-000000000000}"/>
          </ac:spMkLst>
        </pc:spChg>
      </pc:sldChg>
      <pc:sldChg chg="delSp mod">
        <pc:chgData name="John Glazebrook" userId="0cee8e84-5584-4a59-8cd1-43182ebc90a0" providerId="ADAL" clId="{3015125E-A129-4CE5-934A-E1F2BC1B6D3A}" dt="2020-09-29T09:32:19.882" v="7" actId="478"/>
        <pc:sldMkLst>
          <pc:docMk/>
          <pc:sldMk cId="2446872642" sldId="311"/>
        </pc:sldMkLst>
        <pc:spChg chg="del">
          <ac:chgData name="John Glazebrook" userId="0cee8e84-5584-4a59-8cd1-43182ebc90a0" providerId="ADAL" clId="{3015125E-A129-4CE5-934A-E1F2BC1B6D3A}" dt="2020-09-29T09:32:19.882" v="7" actId="478"/>
          <ac:spMkLst>
            <pc:docMk/>
            <pc:sldMk cId="2446872642" sldId="311"/>
            <ac:spMk id="4" creationId="{00000000-0000-0000-0000-000000000000}"/>
          </ac:spMkLst>
        </pc:spChg>
      </pc:sldChg>
      <pc:sldChg chg="delSp mod">
        <pc:chgData name="John Glazebrook" userId="0cee8e84-5584-4a59-8cd1-43182ebc90a0" providerId="ADAL" clId="{3015125E-A129-4CE5-934A-E1F2BC1B6D3A}" dt="2020-09-29T09:32:15.959" v="6" actId="478"/>
        <pc:sldMkLst>
          <pc:docMk/>
          <pc:sldMk cId="1499542104" sldId="312"/>
        </pc:sldMkLst>
        <pc:spChg chg="del">
          <ac:chgData name="John Glazebrook" userId="0cee8e84-5584-4a59-8cd1-43182ebc90a0" providerId="ADAL" clId="{3015125E-A129-4CE5-934A-E1F2BC1B6D3A}" dt="2020-09-29T09:32:15.959" v="6" actId="478"/>
          <ac:spMkLst>
            <pc:docMk/>
            <pc:sldMk cId="1499542104" sldId="312"/>
            <ac:spMk id="4" creationId="{00000000-0000-0000-0000-000000000000}"/>
          </ac:spMkLst>
        </pc:spChg>
      </pc:sldChg>
      <pc:sldChg chg="delSp mod">
        <pc:chgData name="John Glazebrook" userId="0cee8e84-5584-4a59-8cd1-43182ebc90a0" providerId="ADAL" clId="{3015125E-A129-4CE5-934A-E1F2BC1B6D3A}" dt="2020-09-29T09:32:11.719" v="5" actId="478"/>
        <pc:sldMkLst>
          <pc:docMk/>
          <pc:sldMk cId="3028790416" sldId="313"/>
        </pc:sldMkLst>
        <pc:spChg chg="del">
          <ac:chgData name="John Glazebrook" userId="0cee8e84-5584-4a59-8cd1-43182ebc90a0" providerId="ADAL" clId="{3015125E-A129-4CE5-934A-E1F2BC1B6D3A}" dt="2020-09-29T09:32:11.719" v="5" actId="478"/>
          <ac:spMkLst>
            <pc:docMk/>
            <pc:sldMk cId="3028790416" sldId="313"/>
            <ac:spMk id="4" creationId="{00000000-0000-0000-0000-000000000000}"/>
          </ac:spMkLst>
        </pc:spChg>
      </pc:sldChg>
      <pc:sldChg chg="delSp mod">
        <pc:chgData name="John Glazebrook" userId="0cee8e84-5584-4a59-8cd1-43182ebc90a0" providerId="ADAL" clId="{3015125E-A129-4CE5-934A-E1F2BC1B6D3A}" dt="2020-09-29T09:32:06.844" v="4" actId="478"/>
        <pc:sldMkLst>
          <pc:docMk/>
          <pc:sldMk cId="3867167778" sldId="314"/>
        </pc:sldMkLst>
        <pc:spChg chg="del">
          <ac:chgData name="John Glazebrook" userId="0cee8e84-5584-4a59-8cd1-43182ebc90a0" providerId="ADAL" clId="{3015125E-A129-4CE5-934A-E1F2BC1B6D3A}" dt="2020-09-29T09:32:06.844" v="4" actId="478"/>
          <ac:spMkLst>
            <pc:docMk/>
            <pc:sldMk cId="3867167778" sldId="314"/>
            <ac:spMk id="4" creationId="{00000000-0000-0000-0000-000000000000}"/>
          </ac:spMkLst>
        </pc:spChg>
      </pc:sldChg>
      <pc:sldChg chg="delSp mod">
        <pc:chgData name="John Glazebrook" userId="0cee8e84-5584-4a59-8cd1-43182ebc90a0" providerId="ADAL" clId="{3015125E-A129-4CE5-934A-E1F2BC1B6D3A}" dt="2020-09-29T09:32:03.372" v="3" actId="478"/>
        <pc:sldMkLst>
          <pc:docMk/>
          <pc:sldMk cId="3497297575" sldId="315"/>
        </pc:sldMkLst>
        <pc:spChg chg="del">
          <ac:chgData name="John Glazebrook" userId="0cee8e84-5584-4a59-8cd1-43182ebc90a0" providerId="ADAL" clId="{3015125E-A129-4CE5-934A-E1F2BC1B6D3A}" dt="2020-09-29T09:32:03.372" v="3" actId="478"/>
          <ac:spMkLst>
            <pc:docMk/>
            <pc:sldMk cId="3497297575" sldId="315"/>
            <ac:spMk id="4" creationId="{00000000-0000-0000-0000-000000000000}"/>
          </ac:spMkLst>
        </pc:spChg>
      </pc:sldChg>
      <pc:sldChg chg="delSp mod">
        <pc:chgData name="John Glazebrook" userId="0cee8e84-5584-4a59-8cd1-43182ebc90a0" providerId="ADAL" clId="{3015125E-A129-4CE5-934A-E1F2BC1B6D3A}" dt="2020-09-29T09:32:37.558" v="11" actId="478"/>
        <pc:sldMkLst>
          <pc:docMk/>
          <pc:sldMk cId="1164344773" sldId="316"/>
        </pc:sldMkLst>
        <pc:spChg chg="del">
          <ac:chgData name="John Glazebrook" userId="0cee8e84-5584-4a59-8cd1-43182ebc90a0" providerId="ADAL" clId="{3015125E-A129-4CE5-934A-E1F2BC1B6D3A}" dt="2020-09-29T09:32:37.558" v="11" actId="478"/>
          <ac:spMkLst>
            <pc:docMk/>
            <pc:sldMk cId="1164344773" sldId="316"/>
            <ac:spMk id="4" creationId="{00000000-0000-0000-0000-000000000000}"/>
          </ac:spMkLst>
        </pc:spChg>
      </pc:sldChg>
      <pc:sldChg chg="delSp mod">
        <pc:chgData name="John Glazebrook" userId="0cee8e84-5584-4a59-8cd1-43182ebc90a0" providerId="ADAL" clId="{3015125E-A129-4CE5-934A-E1F2BC1B6D3A}" dt="2020-09-29T09:31:58.800" v="2" actId="478"/>
        <pc:sldMkLst>
          <pc:docMk/>
          <pc:sldMk cId="3401982640" sldId="317"/>
        </pc:sldMkLst>
        <pc:spChg chg="del">
          <ac:chgData name="John Glazebrook" userId="0cee8e84-5584-4a59-8cd1-43182ebc90a0" providerId="ADAL" clId="{3015125E-A129-4CE5-934A-E1F2BC1B6D3A}" dt="2020-09-29T09:31:58.800" v="2" actId="478"/>
          <ac:spMkLst>
            <pc:docMk/>
            <pc:sldMk cId="3401982640" sldId="317"/>
            <ac:spMk id="4" creationId="{00000000-0000-0000-0000-000000000000}"/>
          </ac:spMkLst>
        </pc:spChg>
      </pc:sldChg>
      <pc:sldChg chg="delSp mod">
        <pc:chgData name="John Glazebrook" userId="0cee8e84-5584-4a59-8cd1-43182ebc90a0" providerId="ADAL" clId="{3015125E-A129-4CE5-934A-E1F2BC1B6D3A}" dt="2020-09-29T09:32:25.444" v="8" actId="478"/>
        <pc:sldMkLst>
          <pc:docMk/>
          <pc:sldMk cId="3225764408" sldId="318"/>
        </pc:sldMkLst>
        <pc:spChg chg="del">
          <ac:chgData name="John Glazebrook" userId="0cee8e84-5584-4a59-8cd1-43182ebc90a0" providerId="ADAL" clId="{3015125E-A129-4CE5-934A-E1F2BC1B6D3A}" dt="2020-09-29T09:32:25.444" v="8" actId="478"/>
          <ac:spMkLst>
            <pc:docMk/>
            <pc:sldMk cId="3225764408" sldId="318"/>
            <ac:spMk id="4" creationId="{00000000-0000-0000-0000-000000000000}"/>
          </ac:spMkLst>
        </pc:spChg>
      </pc:sldChg>
    </pc:docChg>
  </pc:docChgLst>
  <pc:docChgLst>
    <pc:chgData name="John Glazebrook" userId="49fbcb425de69913" providerId="Windows Live" clId="Web-{19EBD915-280C-4F5B-8F62-554709BA822F}"/>
    <pc:docChg chg="modSld">
      <pc:chgData name="John Glazebrook" userId="49fbcb425de69913" providerId="Windows Live" clId="Web-{19EBD915-280C-4F5B-8F62-554709BA822F}" dt="2019-01-10T12:02:22.793" v="0" actId="14100"/>
      <pc:docMkLst>
        <pc:docMk/>
      </pc:docMkLst>
      <pc:sldChg chg="modSp">
        <pc:chgData name="John Glazebrook" userId="49fbcb425de69913" providerId="Windows Live" clId="Web-{19EBD915-280C-4F5B-8F62-554709BA822F}" dt="2019-01-10T12:02:22.793" v="0" actId="14100"/>
        <pc:sldMkLst>
          <pc:docMk/>
          <pc:sldMk cId="2186981527" sldId="273"/>
        </pc:sldMkLst>
        <pc:spChg chg="mod">
          <ac:chgData name="John Glazebrook" userId="49fbcb425de69913" providerId="Windows Live" clId="Web-{19EBD915-280C-4F5B-8F62-554709BA822F}" dt="2019-01-10T12:02:22.793" v="0" actId="14100"/>
          <ac:spMkLst>
            <pc:docMk/>
            <pc:sldMk cId="2186981527" sldId="273"/>
            <ac:spMk id="3" creationId="{00000000-0000-0000-0000-000000000000}"/>
          </ac:spMkLst>
        </pc:spChg>
      </pc:sldChg>
    </pc:docChg>
  </pc:docChgLst>
  <pc:docChgLst>
    <pc:chgData name="John Glazebrook" userId="0cee8e84-5584-4a59-8cd1-43182ebc90a0" providerId="ADAL" clId="{0BBDECF5-CCBA-4221-8B54-AEB2E2B06287}"/>
    <pc:docChg chg="custSel modSld">
      <pc:chgData name="John Glazebrook" userId="0cee8e84-5584-4a59-8cd1-43182ebc90a0" providerId="ADAL" clId="{0BBDECF5-CCBA-4221-8B54-AEB2E2B06287}" dt="2021-10-04T09:43:25.260" v="17" actId="20577"/>
      <pc:docMkLst>
        <pc:docMk/>
      </pc:docMkLst>
      <pc:sldChg chg="modSp mod">
        <pc:chgData name="John Glazebrook" userId="0cee8e84-5584-4a59-8cd1-43182ebc90a0" providerId="ADAL" clId="{0BBDECF5-CCBA-4221-8B54-AEB2E2B06287}" dt="2021-10-04T09:42:15.917" v="1" actId="20577"/>
        <pc:sldMkLst>
          <pc:docMk/>
          <pc:sldMk cId="3416212504" sldId="257"/>
        </pc:sldMkLst>
        <pc:spChg chg="mod">
          <ac:chgData name="John Glazebrook" userId="0cee8e84-5584-4a59-8cd1-43182ebc90a0" providerId="ADAL" clId="{0BBDECF5-CCBA-4221-8B54-AEB2E2B06287}" dt="2021-10-04T09:42:15.917" v="1" actId="20577"/>
          <ac:spMkLst>
            <pc:docMk/>
            <pc:sldMk cId="3416212504" sldId="257"/>
            <ac:spMk id="3" creationId="{00000000-0000-0000-0000-000000000000}"/>
          </ac:spMkLst>
        </pc:spChg>
      </pc:sldChg>
      <pc:sldChg chg="delSp mod">
        <pc:chgData name="John Glazebrook" userId="0cee8e84-5584-4a59-8cd1-43182ebc90a0" providerId="ADAL" clId="{0BBDECF5-CCBA-4221-8B54-AEB2E2B06287}" dt="2021-10-04T09:42:52.470" v="2" actId="478"/>
        <pc:sldMkLst>
          <pc:docMk/>
          <pc:sldMk cId="387614669" sldId="305"/>
        </pc:sldMkLst>
        <pc:inkChg chg="del">
          <ac:chgData name="John Glazebrook" userId="0cee8e84-5584-4a59-8cd1-43182ebc90a0" providerId="ADAL" clId="{0BBDECF5-CCBA-4221-8B54-AEB2E2B06287}" dt="2021-10-04T09:42:52.470" v="2" actId="478"/>
          <ac:inkMkLst>
            <pc:docMk/>
            <pc:sldMk cId="387614669" sldId="305"/>
            <ac:inkMk id="2" creationId="{E36FC37A-0FEF-453B-A542-5473C863148B}"/>
          </ac:inkMkLst>
        </pc:inkChg>
      </pc:sldChg>
      <pc:sldChg chg="modSp mod">
        <pc:chgData name="John Glazebrook" userId="0cee8e84-5584-4a59-8cd1-43182ebc90a0" providerId="ADAL" clId="{0BBDECF5-CCBA-4221-8B54-AEB2E2B06287}" dt="2021-10-04T09:43:25.260" v="17" actId="20577"/>
        <pc:sldMkLst>
          <pc:docMk/>
          <pc:sldMk cId="2762863208" sldId="319"/>
        </pc:sldMkLst>
        <pc:spChg chg="mod">
          <ac:chgData name="John Glazebrook" userId="0cee8e84-5584-4a59-8cd1-43182ebc90a0" providerId="ADAL" clId="{0BBDECF5-CCBA-4221-8B54-AEB2E2B06287}" dt="2021-10-04T09:43:25.260" v="17" actId="20577"/>
          <ac:spMkLst>
            <pc:docMk/>
            <pc:sldMk cId="2762863208" sldId="319"/>
            <ac:spMk id="3" creationId="{79BD6909-245D-4773-9029-B8F1DA2D4704}"/>
          </ac:spMkLst>
        </pc:spChg>
      </pc:sldChg>
    </pc:docChg>
  </pc:docChgLst>
  <pc:docChgLst>
    <pc:chgData name="John Glazebrook" userId="0cee8e84-5584-4a59-8cd1-43182ebc90a0" providerId="ADAL" clId="{DBD5358B-64FD-4DC8-8038-83534F2E668C}"/>
    <pc:docChg chg="undo custSel addSld delSld modSld sldOrd">
      <pc:chgData name="John Glazebrook" userId="0cee8e84-5584-4a59-8cd1-43182ebc90a0" providerId="ADAL" clId="{DBD5358B-64FD-4DC8-8038-83534F2E668C}" dt="2019-10-16T19:51:00.999" v="1015" actId="20577"/>
      <pc:docMkLst>
        <pc:docMk/>
      </pc:docMkLst>
      <pc:sldChg chg="modSp">
        <pc:chgData name="John Glazebrook" userId="0cee8e84-5584-4a59-8cd1-43182ebc90a0" providerId="ADAL" clId="{DBD5358B-64FD-4DC8-8038-83534F2E668C}" dt="2019-10-16T19:19:48.168" v="13" actId="20577"/>
        <pc:sldMkLst>
          <pc:docMk/>
          <pc:sldMk cId="687187343" sldId="256"/>
        </pc:sldMkLst>
        <pc:spChg chg="mod">
          <ac:chgData name="John Glazebrook" userId="0cee8e84-5584-4a59-8cd1-43182ebc90a0" providerId="ADAL" clId="{DBD5358B-64FD-4DC8-8038-83534F2E668C}" dt="2019-10-16T19:19:48.168" v="13" actId="20577"/>
          <ac:spMkLst>
            <pc:docMk/>
            <pc:sldMk cId="687187343" sldId="256"/>
            <ac:spMk id="2" creationId="{5443987C-D3B0-4434-8986-D5479E314974}"/>
          </ac:spMkLst>
        </pc:spChg>
      </pc:sldChg>
      <pc:sldChg chg="modSp add modAnim">
        <pc:chgData name="John Glazebrook" userId="0cee8e84-5584-4a59-8cd1-43182ebc90a0" providerId="ADAL" clId="{DBD5358B-64FD-4DC8-8038-83534F2E668C}" dt="2019-10-16T19:31:43.783" v="496"/>
        <pc:sldMkLst>
          <pc:docMk/>
          <pc:sldMk cId="3416212504" sldId="257"/>
        </pc:sldMkLst>
        <pc:spChg chg="mod">
          <ac:chgData name="John Glazebrook" userId="0cee8e84-5584-4a59-8cd1-43182ebc90a0" providerId="ADAL" clId="{DBD5358B-64FD-4DC8-8038-83534F2E668C}" dt="2019-10-16T19:31:31.531" v="495" actId="20577"/>
          <ac:spMkLst>
            <pc:docMk/>
            <pc:sldMk cId="3416212504" sldId="257"/>
            <ac:spMk id="2" creationId="{00000000-0000-0000-0000-000000000000}"/>
          </ac:spMkLst>
        </pc:spChg>
        <pc:spChg chg="mod">
          <ac:chgData name="John Glazebrook" userId="0cee8e84-5584-4a59-8cd1-43182ebc90a0" providerId="ADAL" clId="{DBD5358B-64FD-4DC8-8038-83534F2E668C}" dt="2019-10-16T19:31:27.653" v="486" actId="403"/>
          <ac:spMkLst>
            <pc:docMk/>
            <pc:sldMk cId="3416212504" sldId="257"/>
            <ac:spMk id="3" creationId="{00000000-0000-0000-0000-000000000000}"/>
          </ac:spMkLst>
        </pc:spChg>
      </pc:sldChg>
      <pc:sldChg chg="modSp add ord">
        <pc:chgData name="John Glazebrook" userId="0cee8e84-5584-4a59-8cd1-43182ebc90a0" providerId="ADAL" clId="{DBD5358B-64FD-4DC8-8038-83534F2E668C}" dt="2019-10-16T19:33:22.047" v="573" actId="403"/>
        <pc:sldMkLst>
          <pc:docMk/>
          <pc:sldMk cId="1632457034" sldId="258"/>
        </pc:sldMkLst>
        <pc:spChg chg="mod">
          <ac:chgData name="John Glazebrook" userId="0cee8e84-5584-4a59-8cd1-43182ebc90a0" providerId="ADAL" clId="{DBD5358B-64FD-4DC8-8038-83534F2E668C}" dt="2019-10-16T19:33:22.047" v="573" actId="403"/>
          <ac:spMkLst>
            <pc:docMk/>
            <pc:sldMk cId="1632457034" sldId="258"/>
            <ac:spMk id="3" creationId="{00000000-0000-0000-0000-000000000000}"/>
          </ac:spMkLst>
        </pc:spChg>
      </pc:sldChg>
      <pc:sldChg chg="del">
        <pc:chgData name="John Glazebrook" userId="0cee8e84-5584-4a59-8cd1-43182ebc90a0" providerId="ADAL" clId="{DBD5358B-64FD-4DC8-8038-83534F2E668C}" dt="2019-10-16T19:23:55.001" v="180" actId="2696"/>
        <pc:sldMkLst>
          <pc:docMk/>
          <pc:sldMk cId="3689879285" sldId="258"/>
        </pc:sldMkLst>
      </pc:sldChg>
      <pc:sldChg chg="modSp add modAnim">
        <pc:chgData name="John Glazebrook" userId="0cee8e84-5584-4a59-8cd1-43182ebc90a0" providerId="ADAL" clId="{DBD5358B-64FD-4DC8-8038-83534F2E668C}" dt="2019-10-16T19:33:36.783" v="577" actId="20577"/>
        <pc:sldMkLst>
          <pc:docMk/>
          <pc:sldMk cId="966836795" sldId="259"/>
        </pc:sldMkLst>
        <pc:spChg chg="mod">
          <ac:chgData name="John Glazebrook" userId="0cee8e84-5584-4a59-8cd1-43182ebc90a0" providerId="ADAL" clId="{DBD5358B-64FD-4DC8-8038-83534F2E668C}" dt="2019-10-16T19:33:36.783" v="577" actId="20577"/>
          <ac:spMkLst>
            <pc:docMk/>
            <pc:sldMk cId="966836795" sldId="259"/>
            <ac:spMk id="3" creationId="{00000000-0000-0000-0000-000000000000}"/>
          </ac:spMkLst>
        </pc:spChg>
      </pc:sldChg>
      <pc:sldChg chg="del">
        <pc:chgData name="John Glazebrook" userId="0cee8e84-5584-4a59-8cd1-43182ebc90a0" providerId="ADAL" clId="{DBD5358B-64FD-4DC8-8038-83534F2E668C}" dt="2019-10-16T19:20:26.196" v="43" actId="2696"/>
        <pc:sldMkLst>
          <pc:docMk/>
          <pc:sldMk cId="1554271244" sldId="259"/>
        </pc:sldMkLst>
      </pc:sldChg>
      <pc:sldChg chg="delSp modSp">
        <pc:chgData name="John Glazebrook" userId="0cee8e84-5584-4a59-8cd1-43182ebc90a0" providerId="ADAL" clId="{DBD5358B-64FD-4DC8-8038-83534F2E668C}" dt="2019-10-16T19:24:25.355" v="213" actId="14100"/>
        <pc:sldMkLst>
          <pc:docMk/>
          <pc:sldMk cId="3631049530" sldId="260"/>
        </pc:sldMkLst>
        <pc:spChg chg="mod">
          <ac:chgData name="John Glazebrook" userId="0cee8e84-5584-4a59-8cd1-43182ebc90a0" providerId="ADAL" clId="{DBD5358B-64FD-4DC8-8038-83534F2E668C}" dt="2019-10-16T19:24:25.355" v="213" actId="14100"/>
          <ac:spMkLst>
            <pc:docMk/>
            <pc:sldMk cId="3631049530" sldId="260"/>
            <ac:spMk id="6" creationId="{CE57D225-AC8C-4192-8376-9491D353523F}"/>
          </ac:spMkLst>
        </pc:spChg>
        <pc:spChg chg="del">
          <ac:chgData name="John Glazebrook" userId="0cee8e84-5584-4a59-8cd1-43182ebc90a0" providerId="ADAL" clId="{DBD5358B-64FD-4DC8-8038-83534F2E668C}" dt="2019-10-16T19:20:37.551" v="45" actId="478"/>
          <ac:spMkLst>
            <pc:docMk/>
            <pc:sldMk cId="3631049530" sldId="260"/>
            <ac:spMk id="7" creationId="{8E101E16-0FFC-4F75-A322-77CADEFEE894}"/>
          </ac:spMkLst>
        </pc:spChg>
        <pc:picChg chg="mod">
          <ac:chgData name="John Glazebrook" userId="0cee8e84-5584-4a59-8cd1-43182ebc90a0" providerId="ADAL" clId="{DBD5358B-64FD-4DC8-8038-83534F2E668C}" dt="2019-10-16T19:23:24.734" v="160" actId="1076"/>
          <ac:picMkLst>
            <pc:docMk/>
            <pc:sldMk cId="3631049530" sldId="260"/>
            <ac:picMk id="4" creationId="{5858F986-B8FF-414C-A821-EBE1C1B940C3}"/>
          </ac:picMkLst>
        </pc:picChg>
        <pc:picChg chg="mod">
          <ac:chgData name="John Glazebrook" userId="0cee8e84-5584-4a59-8cd1-43182ebc90a0" providerId="ADAL" clId="{DBD5358B-64FD-4DC8-8038-83534F2E668C}" dt="2019-10-16T19:23:27.197" v="161" actId="1076"/>
          <ac:picMkLst>
            <pc:docMk/>
            <pc:sldMk cId="3631049530" sldId="260"/>
            <ac:picMk id="5" creationId="{2B46595C-3488-44C4-AC84-09F49D4CC6F4}"/>
          </ac:picMkLst>
        </pc:picChg>
      </pc:sldChg>
      <pc:sldChg chg="del">
        <pc:chgData name="John Glazebrook" userId="0cee8e84-5584-4a59-8cd1-43182ebc90a0" providerId="ADAL" clId="{DBD5358B-64FD-4DC8-8038-83534F2E668C}" dt="2019-10-16T19:23:43.496" v="174" actId="2696"/>
        <pc:sldMkLst>
          <pc:docMk/>
          <pc:sldMk cId="1834086631" sldId="262"/>
        </pc:sldMkLst>
      </pc:sldChg>
      <pc:sldChg chg="del">
        <pc:chgData name="John Glazebrook" userId="0cee8e84-5584-4a59-8cd1-43182ebc90a0" providerId="ADAL" clId="{DBD5358B-64FD-4DC8-8038-83534F2E668C}" dt="2019-10-16T19:23:48.526" v="176" actId="2696"/>
        <pc:sldMkLst>
          <pc:docMk/>
          <pc:sldMk cId="3318264842" sldId="263"/>
        </pc:sldMkLst>
      </pc:sldChg>
      <pc:sldChg chg="del">
        <pc:chgData name="John Glazebrook" userId="0cee8e84-5584-4a59-8cd1-43182ebc90a0" providerId="ADAL" clId="{DBD5358B-64FD-4DC8-8038-83534F2E668C}" dt="2019-10-16T19:24:05.556" v="184" actId="2696"/>
        <pc:sldMkLst>
          <pc:docMk/>
          <pc:sldMk cId="1610399206" sldId="264"/>
        </pc:sldMkLst>
      </pc:sldChg>
      <pc:sldChg chg="del">
        <pc:chgData name="John Glazebrook" userId="0cee8e84-5584-4a59-8cd1-43182ebc90a0" providerId="ADAL" clId="{DBD5358B-64FD-4DC8-8038-83534F2E668C}" dt="2019-10-16T19:24:06.273" v="185" actId="2696"/>
        <pc:sldMkLst>
          <pc:docMk/>
          <pc:sldMk cId="1346963930" sldId="265"/>
        </pc:sldMkLst>
      </pc:sldChg>
      <pc:sldChg chg="del">
        <pc:chgData name="John Glazebrook" userId="0cee8e84-5584-4a59-8cd1-43182ebc90a0" providerId="ADAL" clId="{DBD5358B-64FD-4DC8-8038-83534F2E668C}" dt="2019-10-16T19:23:52.046" v="178" actId="2696"/>
        <pc:sldMkLst>
          <pc:docMk/>
          <pc:sldMk cId="1032323023" sldId="266"/>
        </pc:sldMkLst>
      </pc:sldChg>
      <pc:sldChg chg="del">
        <pc:chgData name="John Glazebrook" userId="0cee8e84-5584-4a59-8cd1-43182ebc90a0" providerId="ADAL" clId="{DBD5358B-64FD-4DC8-8038-83534F2E668C}" dt="2019-10-16T19:23:53.432" v="179" actId="2696"/>
        <pc:sldMkLst>
          <pc:docMk/>
          <pc:sldMk cId="1459748838" sldId="267"/>
        </pc:sldMkLst>
      </pc:sldChg>
      <pc:sldChg chg="del">
        <pc:chgData name="John Glazebrook" userId="0cee8e84-5584-4a59-8cd1-43182ebc90a0" providerId="ADAL" clId="{DBD5358B-64FD-4DC8-8038-83534F2E668C}" dt="2019-10-16T19:24:07.080" v="186" actId="2696"/>
        <pc:sldMkLst>
          <pc:docMk/>
          <pc:sldMk cId="217546737" sldId="268"/>
        </pc:sldMkLst>
      </pc:sldChg>
      <pc:sldChg chg="del">
        <pc:chgData name="John Glazebrook" userId="0cee8e84-5584-4a59-8cd1-43182ebc90a0" providerId="ADAL" clId="{DBD5358B-64FD-4DC8-8038-83534F2E668C}" dt="2019-10-16T19:23:49.681" v="177" actId="2696"/>
        <pc:sldMkLst>
          <pc:docMk/>
          <pc:sldMk cId="3989882937" sldId="269"/>
        </pc:sldMkLst>
      </pc:sldChg>
      <pc:sldChg chg="del">
        <pc:chgData name="John Glazebrook" userId="0cee8e84-5584-4a59-8cd1-43182ebc90a0" providerId="ADAL" clId="{DBD5358B-64FD-4DC8-8038-83534F2E668C}" dt="2019-10-16T19:20:26.767" v="44" actId="2696"/>
        <pc:sldMkLst>
          <pc:docMk/>
          <pc:sldMk cId="2370934362" sldId="270"/>
        </pc:sldMkLst>
      </pc:sldChg>
      <pc:sldChg chg="del">
        <pc:chgData name="John Glazebrook" userId="0cee8e84-5584-4a59-8cd1-43182ebc90a0" providerId="ADAL" clId="{DBD5358B-64FD-4DC8-8038-83534F2E668C}" dt="2019-10-16T19:23:42.323" v="172" actId="2696"/>
        <pc:sldMkLst>
          <pc:docMk/>
          <pc:sldMk cId="2810089465" sldId="271"/>
        </pc:sldMkLst>
      </pc:sldChg>
      <pc:sldChg chg="del">
        <pc:chgData name="John Glazebrook" userId="0cee8e84-5584-4a59-8cd1-43182ebc90a0" providerId="ADAL" clId="{DBD5358B-64FD-4DC8-8038-83534F2E668C}" dt="2019-10-16T19:23:42.924" v="173" actId="2696"/>
        <pc:sldMkLst>
          <pc:docMk/>
          <pc:sldMk cId="4119791926" sldId="272"/>
        </pc:sldMkLst>
      </pc:sldChg>
      <pc:sldChg chg="del">
        <pc:chgData name="John Glazebrook" userId="0cee8e84-5584-4a59-8cd1-43182ebc90a0" providerId="ADAL" clId="{DBD5358B-64FD-4DC8-8038-83534F2E668C}" dt="2019-10-16T19:23:59.277" v="181" actId="2696"/>
        <pc:sldMkLst>
          <pc:docMk/>
          <pc:sldMk cId="2186981527" sldId="273"/>
        </pc:sldMkLst>
      </pc:sldChg>
      <pc:sldChg chg="del">
        <pc:chgData name="John Glazebrook" userId="0cee8e84-5584-4a59-8cd1-43182ebc90a0" providerId="ADAL" clId="{DBD5358B-64FD-4DC8-8038-83534F2E668C}" dt="2019-10-16T19:23:44.279" v="175" actId="2696"/>
        <pc:sldMkLst>
          <pc:docMk/>
          <pc:sldMk cId="1464149393" sldId="274"/>
        </pc:sldMkLst>
      </pc:sldChg>
      <pc:sldChg chg="del">
        <pc:chgData name="John Glazebrook" userId="0cee8e84-5584-4a59-8cd1-43182ebc90a0" providerId="ADAL" clId="{DBD5358B-64FD-4DC8-8038-83534F2E668C}" dt="2019-10-16T19:24:04.472" v="183" actId="2696"/>
        <pc:sldMkLst>
          <pc:docMk/>
          <pc:sldMk cId="2940043903" sldId="275"/>
        </pc:sldMkLst>
      </pc:sldChg>
      <pc:sldChg chg="del">
        <pc:chgData name="John Glazebrook" userId="0cee8e84-5584-4a59-8cd1-43182ebc90a0" providerId="ADAL" clId="{DBD5358B-64FD-4DC8-8038-83534F2E668C}" dt="2019-10-16T19:24:02.314" v="182" actId="2696"/>
        <pc:sldMkLst>
          <pc:docMk/>
          <pc:sldMk cId="1806471349" sldId="276"/>
        </pc:sldMkLst>
      </pc:sldChg>
      <pc:sldChg chg="addSp delSp modSp add">
        <pc:chgData name="John Glazebrook" userId="0cee8e84-5584-4a59-8cd1-43182ebc90a0" providerId="ADAL" clId="{DBD5358B-64FD-4DC8-8038-83534F2E668C}" dt="2019-10-16T19:20:23.901" v="42" actId="1076"/>
        <pc:sldMkLst>
          <pc:docMk/>
          <pc:sldMk cId="675940155" sldId="277"/>
        </pc:sldMkLst>
        <pc:spChg chg="mod">
          <ac:chgData name="John Glazebrook" userId="0cee8e84-5584-4a59-8cd1-43182ebc90a0" providerId="ADAL" clId="{DBD5358B-64FD-4DC8-8038-83534F2E668C}" dt="2019-10-16T19:19:59.697" v="39" actId="20577"/>
          <ac:spMkLst>
            <pc:docMk/>
            <pc:sldMk cId="675940155" sldId="277"/>
            <ac:spMk id="2" creationId="{0AE56FBD-5B95-4AF9-94BB-967488058FAB}"/>
          </ac:spMkLst>
        </pc:spChg>
        <pc:spChg chg="del">
          <ac:chgData name="John Glazebrook" userId="0cee8e84-5584-4a59-8cd1-43182ebc90a0" providerId="ADAL" clId="{DBD5358B-64FD-4DC8-8038-83534F2E668C}" dt="2019-10-16T19:20:18.683" v="40" actId="478"/>
          <ac:spMkLst>
            <pc:docMk/>
            <pc:sldMk cId="675940155" sldId="277"/>
            <ac:spMk id="3" creationId="{F3FD647E-79B3-481B-B2CD-4F158E2DAA95}"/>
          </ac:spMkLst>
        </pc:spChg>
        <pc:spChg chg="add mod">
          <ac:chgData name="John Glazebrook" userId="0cee8e84-5584-4a59-8cd1-43182ebc90a0" providerId="ADAL" clId="{DBD5358B-64FD-4DC8-8038-83534F2E668C}" dt="2019-10-16T19:20:23.901" v="42" actId="1076"/>
          <ac:spMkLst>
            <pc:docMk/>
            <pc:sldMk cId="675940155" sldId="277"/>
            <ac:spMk id="5" creationId="{1F4D1C48-5999-455F-97E1-63320AD9F73D}"/>
          </ac:spMkLst>
        </pc:spChg>
        <pc:spChg chg="add mod">
          <ac:chgData name="John Glazebrook" userId="0cee8e84-5584-4a59-8cd1-43182ebc90a0" providerId="ADAL" clId="{DBD5358B-64FD-4DC8-8038-83534F2E668C}" dt="2019-10-16T19:20:23.901" v="42" actId="1076"/>
          <ac:spMkLst>
            <pc:docMk/>
            <pc:sldMk cId="675940155" sldId="277"/>
            <ac:spMk id="6" creationId="{DB3FD370-FE61-4A76-BA8D-C53927DF6BF9}"/>
          </ac:spMkLst>
        </pc:spChg>
        <pc:spChg chg="add mod">
          <ac:chgData name="John Glazebrook" userId="0cee8e84-5584-4a59-8cd1-43182ebc90a0" providerId="ADAL" clId="{DBD5358B-64FD-4DC8-8038-83534F2E668C}" dt="2019-10-16T19:20:23.901" v="42" actId="1076"/>
          <ac:spMkLst>
            <pc:docMk/>
            <pc:sldMk cId="675940155" sldId="277"/>
            <ac:spMk id="7" creationId="{A703BC98-A186-4E75-9B26-90B78188813A}"/>
          </ac:spMkLst>
        </pc:spChg>
        <pc:spChg chg="add mod">
          <ac:chgData name="John Glazebrook" userId="0cee8e84-5584-4a59-8cd1-43182ebc90a0" providerId="ADAL" clId="{DBD5358B-64FD-4DC8-8038-83534F2E668C}" dt="2019-10-16T19:20:23.901" v="42" actId="1076"/>
          <ac:spMkLst>
            <pc:docMk/>
            <pc:sldMk cId="675940155" sldId="277"/>
            <ac:spMk id="8" creationId="{36756704-61F1-4226-B7B1-92BD6D503A1C}"/>
          </ac:spMkLst>
        </pc:spChg>
        <pc:spChg chg="add mod">
          <ac:chgData name="John Glazebrook" userId="0cee8e84-5584-4a59-8cd1-43182ebc90a0" providerId="ADAL" clId="{DBD5358B-64FD-4DC8-8038-83534F2E668C}" dt="2019-10-16T19:20:23.901" v="42" actId="1076"/>
          <ac:spMkLst>
            <pc:docMk/>
            <pc:sldMk cId="675940155" sldId="277"/>
            <ac:spMk id="9" creationId="{D68D8D2E-6056-4308-9231-17026A47681B}"/>
          </ac:spMkLst>
        </pc:spChg>
        <pc:spChg chg="add mod">
          <ac:chgData name="John Glazebrook" userId="0cee8e84-5584-4a59-8cd1-43182ebc90a0" providerId="ADAL" clId="{DBD5358B-64FD-4DC8-8038-83534F2E668C}" dt="2019-10-16T19:20:23.901" v="42" actId="1076"/>
          <ac:spMkLst>
            <pc:docMk/>
            <pc:sldMk cId="675940155" sldId="277"/>
            <ac:spMk id="10" creationId="{8A0F4154-556E-427B-B5CD-2A2A3A5C70B3}"/>
          </ac:spMkLst>
        </pc:spChg>
        <pc:picChg chg="add mod">
          <ac:chgData name="John Glazebrook" userId="0cee8e84-5584-4a59-8cd1-43182ebc90a0" providerId="ADAL" clId="{DBD5358B-64FD-4DC8-8038-83534F2E668C}" dt="2019-10-16T19:20:23.901" v="42" actId="1076"/>
          <ac:picMkLst>
            <pc:docMk/>
            <pc:sldMk cId="675940155" sldId="277"/>
            <ac:picMk id="4" creationId="{B88BD8EB-1DBF-418C-98FB-02894968F96F}"/>
          </ac:picMkLst>
        </pc:picChg>
        <pc:picChg chg="add mod">
          <ac:chgData name="John Glazebrook" userId="0cee8e84-5584-4a59-8cd1-43182ebc90a0" providerId="ADAL" clId="{DBD5358B-64FD-4DC8-8038-83534F2E668C}" dt="2019-10-16T19:20:23.901" v="42" actId="1076"/>
          <ac:picMkLst>
            <pc:docMk/>
            <pc:sldMk cId="675940155" sldId="277"/>
            <ac:picMk id="11" creationId="{27BE4D63-317D-40CD-B2CE-E3588CA8DCF5}"/>
          </ac:picMkLst>
        </pc:picChg>
      </pc:sldChg>
      <pc:sldChg chg="addSp modSp add">
        <pc:chgData name="John Glazebrook" userId="0cee8e84-5584-4a59-8cd1-43182ebc90a0" providerId="ADAL" clId="{DBD5358B-64FD-4DC8-8038-83534F2E668C}" dt="2019-10-16T19:31:00.228" v="481" actId="1076"/>
        <pc:sldMkLst>
          <pc:docMk/>
          <pc:sldMk cId="1459694702" sldId="278"/>
        </pc:sldMkLst>
        <pc:spChg chg="mod">
          <ac:chgData name="John Glazebrook" userId="0cee8e84-5584-4a59-8cd1-43182ebc90a0" providerId="ADAL" clId="{DBD5358B-64FD-4DC8-8038-83534F2E668C}" dt="2019-10-16T19:26:40.272" v="242" actId="20577"/>
          <ac:spMkLst>
            <pc:docMk/>
            <pc:sldMk cId="1459694702" sldId="278"/>
            <ac:spMk id="2" creationId="{42A2E06A-602E-4050-80D6-1E6A929C7F89}"/>
          </ac:spMkLst>
        </pc:spChg>
        <pc:spChg chg="mod">
          <ac:chgData name="John Glazebrook" userId="0cee8e84-5584-4a59-8cd1-43182ebc90a0" providerId="ADAL" clId="{DBD5358B-64FD-4DC8-8038-83534F2E668C}" dt="2019-10-16T19:29:50.893" v="471" actId="14100"/>
          <ac:spMkLst>
            <pc:docMk/>
            <pc:sldMk cId="1459694702" sldId="278"/>
            <ac:spMk id="3" creationId="{8E3BA17E-53C5-4496-AF70-6148226E21B3}"/>
          </ac:spMkLst>
        </pc:spChg>
        <pc:picChg chg="add mod">
          <ac:chgData name="John Glazebrook" userId="0cee8e84-5584-4a59-8cd1-43182ebc90a0" providerId="ADAL" clId="{DBD5358B-64FD-4DC8-8038-83534F2E668C}" dt="2019-10-16T19:30:06.389" v="474" actId="1076"/>
          <ac:picMkLst>
            <pc:docMk/>
            <pc:sldMk cId="1459694702" sldId="278"/>
            <ac:picMk id="4" creationId="{43AEE5D7-7F2F-4225-A2AB-099295F195BC}"/>
          </ac:picMkLst>
        </pc:picChg>
        <pc:picChg chg="add mod">
          <ac:chgData name="John Glazebrook" userId="0cee8e84-5584-4a59-8cd1-43182ebc90a0" providerId="ADAL" clId="{DBD5358B-64FD-4DC8-8038-83534F2E668C}" dt="2019-10-16T19:30:14.465" v="477" actId="1076"/>
          <ac:picMkLst>
            <pc:docMk/>
            <pc:sldMk cId="1459694702" sldId="278"/>
            <ac:picMk id="5" creationId="{E7BDA6D9-FDFD-4763-9B0C-6D154175A319}"/>
          </ac:picMkLst>
        </pc:picChg>
        <pc:picChg chg="add mod">
          <ac:chgData name="John Glazebrook" userId="0cee8e84-5584-4a59-8cd1-43182ebc90a0" providerId="ADAL" clId="{DBD5358B-64FD-4DC8-8038-83534F2E668C}" dt="2019-10-16T19:31:00.228" v="481" actId="1076"/>
          <ac:picMkLst>
            <pc:docMk/>
            <pc:sldMk cId="1459694702" sldId="278"/>
            <ac:picMk id="6" creationId="{A7C1D90C-5354-4D18-AE42-7AB5826F78CD}"/>
          </ac:picMkLst>
        </pc:picChg>
      </pc:sldChg>
      <pc:sldChg chg="add del">
        <pc:chgData name="John Glazebrook" userId="0cee8e84-5584-4a59-8cd1-43182ebc90a0" providerId="ADAL" clId="{DBD5358B-64FD-4DC8-8038-83534F2E668C}" dt="2019-10-16T19:31:18.820" v="483" actId="2696"/>
        <pc:sldMkLst>
          <pc:docMk/>
          <pc:sldMk cId="3043735207" sldId="279"/>
        </pc:sldMkLst>
      </pc:sldChg>
      <pc:sldChg chg="modSp add modAnim">
        <pc:chgData name="John Glazebrook" userId="0cee8e84-5584-4a59-8cd1-43182ebc90a0" providerId="ADAL" clId="{DBD5358B-64FD-4DC8-8038-83534F2E668C}" dt="2019-10-16T19:33:46.857" v="579" actId="403"/>
        <pc:sldMkLst>
          <pc:docMk/>
          <pc:sldMk cId="2439507155" sldId="303"/>
        </pc:sldMkLst>
        <pc:spChg chg="mod">
          <ac:chgData name="John Glazebrook" userId="0cee8e84-5584-4a59-8cd1-43182ebc90a0" providerId="ADAL" clId="{DBD5358B-64FD-4DC8-8038-83534F2E668C}" dt="2019-10-16T19:33:46.857" v="579" actId="403"/>
          <ac:spMkLst>
            <pc:docMk/>
            <pc:sldMk cId="2439507155" sldId="303"/>
            <ac:spMk id="5123" creationId="{00000000-0000-0000-0000-000000000000}"/>
          </ac:spMkLst>
        </pc:spChg>
      </pc:sldChg>
      <pc:sldChg chg="modSp add modAnim">
        <pc:chgData name="John Glazebrook" userId="0cee8e84-5584-4a59-8cd1-43182ebc90a0" providerId="ADAL" clId="{DBD5358B-64FD-4DC8-8038-83534F2E668C}" dt="2019-10-16T19:33:53.633" v="581" actId="403"/>
        <pc:sldMkLst>
          <pc:docMk/>
          <pc:sldMk cId="879431959" sldId="304"/>
        </pc:sldMkLst>
        <pc:spChg chg="mod">
          <ac:chgData name="John Glazebrook" userId="0cee8e84-5584-4a59-8cd1-43182ebc90a0" providerId="ADAL" clId="{DBD5358B-64FD-4DC8-8038-83534F2E668C}" dt="2019-10-16T19:33:53.633" v="581" actId="403"/>
          <ac:spMkLst>
            <pc:docMk/>
            <pc:sldMk cId="879431959" sldId="304"/>
            <ac:spMk id="6147" creationId="{00000000-0000-0000-0000-000000000000}"/>
          </ac:spMkLst>
        </pc:spChg>
      </pc:sldChg>
      <pc:sldChg chg="add modAnim">
        <pc:chgData name="John Glazebrook" userId="0cee8e84-5584-4a59-8cd1-43182ebc90a0" providerId="ADAL" clId="{DBD5358B-64FD-4DC8-8038-83534F2E668C}" dt="2019-10-16T19:32:05.763" v="509"/>
        <pc:sldMkLst>
          <pc:docMk/>
          <pc:sldMk cId="387614669" sldId="305"/>
        </pc:sldMkLst>
      </pc:sldChg>
      <pc:sldChg chg="modSp add modAnim">
        <pc:chgData name="John Glazebrook" userId="0cee8e84-5584-4a59-8cd1-43182ebc90a0" providerId="ADAL" clId="{DBD5358B-64FD-4DC8-8038-83534F2E668C}" dt="2019-10-16T19:34:24.399" v="583" actId="403"/>
        <pc:sldMkLst>
          <pc:docMk/>
          <pc:sldMk cId="2262927522" sldId="306"/>
        </pc:sldMkLst>
        <pc:spChg chg="mod">
          <ac:chgData name="John Glazebrook" userId="0cee8e84-5584-4a59-8cd1-43182ebc90a0" providerId="ADAL" clId="{DBD5358B-64FD-4DC8-8038-83534F2E668C}" dt="2019-10-16T19:34:24.399" v="583" actId="403"/>
          <ac:spMkLst>
            <pc:docMk/>
            <pc:sldMk cId="2262927522" sldId="306"/>
            <ac:spMk id="3" creationId="{00000000-0000-0000-0000-000000000000}"/>
          </ac:spMkLst>
        </pc:spChg>
      </pc:sldChg>
      <pc:sldChg chg="addSp delSp modSp add modAnim">
        <pc:chgData name="John Glazebrook" userId="0cee8e84-5584-4a59-8cd1-43182ebc90a0" providerId="ADAL" clId="{DBD5358B-64FD-4DC8-8038-83534F2E668C}" dt="2019-10-16T19:35:51.568" v="612" actId="1076"/>
        <pc:sldMkLst>
          <pc:docMk/>
          <pc:sldMk cId="4134353636" sldId="307"/>
        </pc:sldMkLst>
        <pc:spChg chg="del">
          <ac:chgData name="John Glazebrook" userId="0cee8e84-5584-4a59-8cd1-43182ebc90a0" providerId="ADAL" clId="{DBD5358B-64FD-4DC8-8038-83534F2E668C}" dt="2019-10-16T19:34:58.668" v="588" actId="478"/>
          <ac:spMkLst>
            <pc:docMk/>
            <pc:sldMk cId="4134353636" sldId="307"/>
            <ac:spMk id="4" creationId="{00000000-0000-0000-0000-000000000000}"/>
          </ac:spMkLst>
        </pc:spChg>
        <pc:spChg chg="mod">
          <ac:chgData name="John Glazebrook" userId="0cee8e84-5584-4a59-8cd1-43182ebc90a0" providerId="ADAL" clId="{DBD5358B-64FD-4DC8-8038-83534F2E668C}" dt="2019-10-16T19:35:14.505" v="605" actId="20577"/>
          <ac:spMkLst>
            <pc:docMk/>
            <pc:sldMk cId="4134353636" sldId="307"/>
            <ac:spMk id="9219" creationId="{00000000-0000-0000-0000-000000000000}"/>
          </ac:spMkLst>
        </pc:spChg>
        <pc:picChg chg="del">
          <ac:chgData name="John Glazebrook" userId="0cee8e84-5584-4a59-8cd1-43182ebc90a0" providerId="ADAL" clId="{DBD5358B-64FD-4DC8-8038-83534F2E668C}" dt="2019-10-16T19:35:33.810" v="606" actId="478"/>
          <ac:picMkLst>
            <pc:docMk/>
            <pc:sldMk cId="4134353636" sldId="307"/>
            <ac:picMk id="2" creationId="{00000000-0000-0000-0000-000000000000}"/>
          </ac:picMkLst>
        </pc:picChg>
        <pc:picChg chg="mod">
          <ac:chgData name="John Glazebrook" userId="0cee8e84-5584-4a59-8cd1-43182ebc90a0" providerId="ADAL" clId="{DBD5358B-64FD-4DC8-8038-83534F2E668C}" dt="2019-10-16T19:35:03.431" v="590" actId="1076"/>
          <ac:picMkLst>
            <pc:docMk/>
            <pc:sldMk cId="4134353636" sldId="307"/>
            <ac:picMk id="3" creationId="{00000000-0000-0000-0000-000000000000}"/>
          </ac:picMkLst>
        </pc:picChg>
        <pc:picChg chg="add mod modCrop">
          <ac:chgData name="John Glazebrook" userId="0cee8e84-5584-4a59-8cd1-43182ebc90a0" providerId="ADAL" clId="{DBD5358B-64FD-4DC8-8038-83534F2E668C}" dt="2019-10-16T19:35:51.568" v="612" actId="1076"/>
          <ac:picMkLst>
            <pc:docMk/>
            <pc:sldMk cId="4134353636" sldId="307"/>
            <ac:picMk id="7" creationId="{10CD3DF0-01B9-4AE7-969D-9C5E3280C360}"/>
          </ac:picMkLst>
        </pc:picChg>
      </pc:sldChg>
      <pc:sldChg chg="addSp modSp add modAnim">
        <pc:chgData name="John Glazebrook" userId="0cee8e84-5584-4a59-8cd1-43182ebc90a0" providerId="ADAL" clId="{DBD5358B-64FD-4DC8-8038-83534F2E668C}" dt="2019-10-16T19:43:05.405" v="687" actId="14100"/>
        <pc:sldMkLst>
          <pc:docMk/>
          <pc:sldMk cId="1629562917" sldId="308"/>
        </pc:sldMkLst>
        <pc:spChg chg="mod">
          <ac:chgData name="John Glazebrook" userId="0cee8e84-5584-4a59-8cd1-43182ebc90a0" providerId="ADAL" clId="{DBD5358B-64FD-4DC8-8038-83534F2E668C}" dt="2019-10-16T19:43:02.902" v="686" actId="14100"/>
          <ac:spMkLst>
            <pc:docMk/>
            <pc:sldMk cId="1629562917" sldId="308"/>
            <ac:spMk id="10243" creationId="{00000000-0000-0000-0000-000000000000}"/>
          </ac:spMkLst>
        </pc:spChg>
        <pc:picChg chg="add mod">
          <ac:chgData name="John Glazebrook" userId="0cee8e84-5584-4a59-8cd1-43182ebc90a0" providerId="ADAL" clId="{DBD5358B-64FD-4DC8-8038-83534F2E668C}" dt="2019-10-16T19:43:05.405" v="687" actId="14100"/>
          <ac:picMkLst>
            <pc:docMk/>
            <pc:sldMk cId="1629562917" sldId="308"/>
            <ac:picMk id="1026" creationId="{B23982F3-8898-4AAF-B87C-F209003DB459}"/>
          </ac:picMkLst>
        </pc:picChg>
      </pc:sldChg>
      <pc:sldChg chg="modSp add modAnim">
        <pc:chgData name="John Glazebrook" userId="0cee8e84-5584-4a59-8cd1-43182ebc90a0" providerId="ADAL" clId="{DBD5358B-64FD-4DC8-8038-83534F2E668C}" dt="2019-10-16T19:43:49.552" v="708" actId="20577"/>
        <pc:sldMkLst>
          <pc:docMk/>
          <pc:sldMk cId="1207133278" sldId="309"/>
        </pc:sldMkLst>
        <pc:spChg chg="mod">
          <ac:chgData name="John Glazebrook" userId="0cee8e84-5584-4a59-8cd1-43182ebc90a0" providerId="ADAL" clId="{DBD5358B-64FD-4DC8-8038-83534F2E668C}" dt="2019-10-16T19:43:49.552" v="708" actId="20577"/>
          <ac:spMkLst>
            <pc:docMk/>
            <pc:sldMk cId="1207133278" sldId="309"/>
            <ac:spMk id="11267" creationId="{00000000-0000-0000-0000-000000000000}"/>
          </ac:spMkLst>
        </pc:spChg>
      </pc:sldChg>
      <pc:sldChg chg="delSp modSp add modAnim">
        <pc:chgData name="John Glazebrook" userId="0cee8e84-5584-4a59-8cd1-43182ebc90a0" providerId="ADAL" clId="{DBD5358B-64FD-4DC8-8038-83534F2E668C}" dt="2019-10-16T19:45:10.797" v="772" actId="20577"/>
        <pc:sldMkLst>
          <pc:docMk/>
          <pc:sldMk cId="1038349865" sldId="310"/>
        </pc:sldMkLst>
        <pc:spChg chg="del">
          <ac:chgData name="John Glazebrook" userId="0cee8e84-5584-4a59-8cd1-43182ebc90a0" providerId="ADAL" clId="{DBD5358B-64FD-4DC8-8038-83534F2E668C}" dt="2019-10-16T19:44:24.823" v="718" actId="478"/>
          <ac:spMkLst>
            <pc:docMk/>
            <pc:sldMk cId="1038349865" sldId="310"/>
            <ac:spMk id="4" creationId="{00000000-0000-0000-0000-000000000000}"/>
          </ac:spMkLst>
        </pc:spChg>
        <pc:spChg chg="mod">
          <ac:chgData name="John Glazebrook" userId="0cee8e84-5584-4a59-8cd1-43182ebc90a0" providerId="ADAL" clId="{DBD5358B-64FD-4DC8-8038-83534F2E668C}" dt="2019-10-16T19:45:10.797" v="772" actId="20577"/>
          <ac:spMkLst>
            <pc:docMk/>
            <pc:sldMk cId="1038349865" sldId="310"/>
            <ac:spMk id="12291" creationId="{00000000-0000-0000-0000-000000000000}"/>
          </ac:spMkLst>
        </pc:spChg>
      </pc:sldChg>
      <pc:sldChg chg="modSp add modAnim">
        <pc:chgData name="John Glazebrook" userId="0cee8e84-5584-4a59-8cd1-43182ebc90a0" providerId="ADAL" clId="{DBD5358B-64FD-4DC8-8038-83534F2E668C}" dt="2019-10-16T19:45:31.674" v="773" actId="403"/>
        <pc:sldMkLst>
          <pc:docMk/>
          <pc:sldMk cId="2446872642" sldId="311"/>
        </pc:sldMkLst>
        <pc:spChg chg="mod">
          <ac:chgData name="John Glazebrook" userId="0cee8e84-5584-4a59-8cd1-43182ebc90a0" providerId="ADAL" clId="{DBD5358B-64FD-4DC8-8038-83534F2E668C}" dt="2019-10-16T19:45:31.674" v="773" actId="403"/>
          <ac:spMkLst>
            <pc:docMk/>
            <pc:sldMk cId="2446872642" sldId="311"/>
            <ac:spMk id="13315" creationId="{00000000-0000-0000-0000-000000000000}"/>
          </ac:spMkLst>
        </pc:spChg>
      </pc:sldChg>
      <pc:sldChg chg="modSp add modAnim">
        <pc:chgData name="John Glazebrook" userId="0cee8e84-5584-4a59-8cd1-43182ebc90a0" providerId="ADAL" clId="{DBD5358B-64FD-4DC8-8038-83534F2E668C}" dt="2019-10-16T19:45:40.090" v="775" actId="403"/>
        <pc:sldMkLst>
          <pc:docMk/>
          <pc:sldMk cId="1499542104" sldId="312"/>
        </pc:sldMkLst>
        <pc:spChg chg="mod">
          <ac:chgData name="John Glazebrook" userId="0cee8e84-5584-4a59-8cd1-43182ebc90a0" providerId="ADAL" clId="{DBD5358B-64FD-4DC8-8038-83534F2E668C}" dt="2019-10-16T19:45:40.090" v="775" actId="403"/>
          <ac:spMkLst>
            <pc:docMk/>
            <pc:sldMk cId="1499542104" sldId="312"/>
            <ac:spMk id="14339" creationId="{00000000-0000-0000-0000-000000000000}"/>
          </ac:spMkLst>
        </pc:spChg>
      </pc:sldChg>
      <pc:sldChg chg="addSp modSp add modAnim">
        <pc:chgData name="John Glazebrook" userId="0cee8e84-5584-4a59-8cd1-43182ebc90a0" providerId="ADAL" clId="{DBD5358B-64FD-4DC8-8038-83534F2E668C}" dt="2019-10-16T19:49:10.945" v="876" actId="1076"/>
        <pc:sldMkLst>
          <pc:docMk/>
          <pc:sldMk cId="3028790416" sldId="313"/>
        </pc:sldMkLst>
        <pc:spChg chg="add mod">
          <ac:chgData name="John Glazebrook" userId="0cee8e84-5584-4a59-8cd1-43182ebc90a0" providerId="ADAL" clId="{DBD5358B-64FD-4DC8-8038-83534F2E668C}" dt="2019-10-16T19:49:10.945" v="876" actId="1076"/>
          <ac:spMkLst>
            <pc:docMk/>
            <pc:sldMk cId="3028790416" sldId="313"/>
            <ac:spMk id="2" creationId="{C7B8A6EE-3167-4779-8553-6513576CB081}"/>
          </ac:spMkLst>
        </pc:spChg>
        <pc:spChg chg="mod">
          <ac:chgData name="John Glazebrook" userId="0cee8e84-5584-4a59-8cd1-43182ebc90a0" providerId="ADAL" clId="{DBD5358B-64FD-4DC8-8038-83534F2E668C}" dt="2019-10-16T19:49:04.393" v="875" actId="1076"/>
          <ac:spMkLst>
            <pc:docMk/>
            <pc:sldMk cId="3028790416" sldId="313"/>
            <ac:spMk id="15362" creationId="{00000000-0000-0000-0000-000000000000}"/>
          </ac:spMkLst>
        </pc:spChg>
        <pc:spChg chg="mod">
          <ac:chgData name="John Glazebrook" userId="0cee8e84-5584-4a59-8cd1-43182ebc90a0" providerId="ADAL" clId="{DBD5358B-64FD-4DC8-8038-83534F2E668C}" dt="2019-10-16T19:46:28.750" v="834" actId="20577"/>
          <ac:spMkLst>
            <pc:docMk/>
            <pc:sldMk cId="3028790416" sldId="313"/>
            <ac:spMk id="15363" creationId="{00000000-0000-0000-0000-000000000000}"/>
          </ac:spMkLst>
        </pc:spChg>
        <pc:picChg chg="add mod">
          <ac:chgData name="John Glazebrook" userId="0cee8e84-5584-4a59-8cd1-43182ebc90a0" providerId="ADAL" clId="{DBD5358B-64FD-4DC8-8038-83534F2E668C}" dt="2019-10-16T19:49:10.945" v="876" actId="1076"/>
          <ac:picMkLst>
            <pc:docMk/>
            <pc:sldMk cId="3028790416" sldId="313"/>
            <ac:picMk id="3" creationId="{F46854C4-3245-4061-A5C3-B4B7CBFB605A}"/>
          </ac:picMkLst>
        </pc:picChg>
      </pc:sldChg>
      <pc:sldChg chg="modSp add modAnim">
        <pc:chgData name="John Glazebrook" userId="0cee8e84-5584-4a59-8cd1-43182ebc90a0" providerId="ADAL" clId="{DBD5358B-64FD-4DC8-8038-83534F2E668C}" dt="2019-10-16T19:49:59.627" v="878" actId="403"/>
        <pc:sldMkLst>
          <pc:docMk/>
          <pc:sldMk cId="3867167778" sldId="314"/>
        </pc:sldMkLst>
        <pc:spChg chg="mod">
          <ac:chgData name="John Glazebrook" userId="0cee8e84-5584-4a59-8cd1-43182ebc90a0" providerId="ADAL" clId="{DBD5358B-64FD-4DC8-8038-83534F2E668C}" dt="2019-10-16T19:49:59.627" v="878" actId="403"/>
          <ac:spMkLst>
            <pc:docMk/>
            <pc:sldMk cId="3867167778" sldId="314"/>
            <ac:spMk id="16387" creationId="{00000000-0000-0000-0000-000000000000}"/>
          </ac:spMkLst>
        </pc:spChg>
      </pc:sldChg>
      <pc:sldChg chg="modSp add modAnim">
        <pc:chgData name="John Glazebrook" userId="0cee8e84-5584-4a59-8cd1-43182ebc90a0" providerId="ADAL" clId="{DBD5358B-64FD-4DC8-8038-83534F2E668C}" dt="2019-10-16T19:50:04.582" v="880" actId="403"/>
        <pc:sldMkLst>
          <pc:docMk/>
          <pc:sldMk cId="3497297575" sldId="315"/>
        </pc:sldMkLst>
        <pc:spChg chg="mod">
          <ac:chgData name="John Glazebrook" userId="0cee8e84-5584-4a59-8cd1-43182ebc90a0" providerId="ADAL" clId="{DBD5358B-64FD-4DC8-8038-83534F2E668C}" dt="2019-10-16T19:50:04.582" v="880" actId="403"/>
          <ac:spMkLst>
            <pc:docMk/>
            <pc:sldMk cId="3497297575" sldId="315"/>
            <ac:spMk id="3" creationId="{00000000-0000-0000-0000-000000000000}"/>
          </ac:spMkLst>
        </pc:spChg>
      </pc:sldChg>
      <pc:sldChg chg="modSp add">
        <pc:chgData name="John Glazebrook" userId="0cee8e84-5584-4a59-8cd1-43182ebc90a0" providerId="ADAL" clId="{DBD5358B-64FD-4DC8-8038-83534F2E668C}" dt="2019-10-16T19:34:38.790" v="585" actId="403"/>
        <pc:sldMkLst>
          <pc:docMk/>
          <pc:sldMk cId="1164344773" sldId="316"/>
        </pc:sldMkLst>
        <pc:spChg chg="mod">
          <ac:chgData name="John Glazebrook" userId="0cee8e84-5584-4a59-8cd1-43182ebc90a0" providerId="ADAL" clId="{DBD5358B-64FD-4DC8-8038-83534F2E668C}" dt="2019-10-16T19:34:38.790" v="585" actId="403"/>
          <ac:spMkLst>
            <pc:docMk/>
            <pc:sldMk cId="1164344773" sldId="316"/>
            <ac:spMk id="3" creationId="{00000000-0000-0000-0000-000000000000}"/>
          </ac:spMkLst>
        </pc:spChg>
      </pc:sldChg>
      <pc:sldChg chg="modSp add modAnim">
        <pc:chgData name="John Glazebrook" userId="0cee8e84-5584-4a59-8cd1-43182ebc90a0" providerId="ADAL" clId="{DBD5358B-64FD-4DC8-8038-83534F2E668C}" dt="2019-10-16T19:50:13.127" v="882" actId="403"/>
        <pc:sldMkLst>
          <pc:docMk/>
          <pc:sldMk cId="3401982640" sldId="317"/>
        </pc:sldMkLst>
        <pc:spChg chg="mod">
          <ac:chgData name="John Glazebrook" userId="0cee8e84-5584-4a59-8cd1-43182ebc90a0" providerId="ADAL" clId="{DBD5358B-64FD-4DC8-8038-83534F2E668C}" dt="2019-10-16T19:50:13.127" v="882" actId="403"/>
          <ac:spMkLst>
            <pc:docMk/>
            <pc:sldMk cId="3401982640" sldId="317"/>
            <ac:spMk id="3" creationId="{00000000-0000-0000-0000-000000000000}"/>
          </ac:spMkLst>
        </pc:spChg>
      </pc:sldChg>
      <pc:sldChg chg="add">
        <pc:chgData name="John Glazebrook" userId="0cee8e84-5584-4a59-8cd1-43182ebc90a0" providerId="ADAL" clId="{DBD5358B-64FD-4DC8-8038-83534F2E668C}" dt="2019-10-16T19:43:42.864" v="707"/>
        <pc:sldMkLst>
          <pc:docMk/>
          <pc:sldMk cId="3225764408" sldId="318"/>
        </pc:sldMkLst>
      </pc:sldChg>
      <pc:sldChg chg="modSp add">
        <pc:chgData name="John Glazebrook" userId="0cee8e84-5584-4a59-8cd1-43182ebc90a0" providerId="ADAL" clId="{DBD5358B-64FD-4DC8-8038-83534F2E668C}" dt="2019-10-16T19:51:00.999" v="1015" actId="20577"/>
        <pc:sldMkLst>
          <pc:docMk/>
          <pc:sldMk cId="2762863208" sldId="319"/>
        </pc:sldMkLst>
        <pc:spChg chg="mod">
          <ac:chgData name="John Glazebrook" userId="0cee8e84-5584-4a59-8cd1-43182ebc90a0" providerId="ADAL" clId="{DBD5358B-64FD-4DC8-8038-83534F2E668C}" dt="2019-10-16T19:50:28.461" v="892" actId="20577"/>
          <ac:spMkLst>
            <pc:docMk/>
            <pc:sldMk cId="2762863208" sldId="319"/>
            <ac:spMk id="2" creationId="{FE0D8612-0E4B-421B-A636-DE4776D722DC}"/>
          </ac:spMkLst>
        </pc:spChg>
        <pc:spChg chg="mod">
          <ac:chgData name="John Glazebrook" userId="0cee8e84-5584-4a59-8cd1-43182ebc90a0" providerId="ADAL" clId="{DBD5358B-64FD-4DC8-8038-83534F2E668C}" dt="2019-10-16T19:51:00.999" v="1015" actId="20577"/>
          <ac:spMkLst>
            <pc:docMk/>
            <pc:sldMk cId="2762863208" sldId="319"/>
            <ac:spMk id="3" creationId="{79BD6909-245D-4773-9029-B8F1DA2D47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7BAE1DB-1B6C-47BB-A17F-6267F2E4B8B0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85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68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372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35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289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882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58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28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81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27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12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39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46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95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45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53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BAE1DB-1B6C-47BB-A17F-6267F2E4B8B0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361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987C-D3B0-4434-8986-D5479E314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Program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E7E92-EB83-47AF-9598-4FF0E2BD1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187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Data Type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99" y="1600201"/>
            <a:ext cx="11096061" cy="1800225"/>
          </a:xfrm>
        </p:spPr>
        <p:txBody>
          <a:bodyPr/>
          <a:lstStyle/>
          <a:p>
            <a:r>
              <a:rPr lang="en-GB" altLang="en-US" dirty="0"/>
              <a:t>C (C++, C#, Java) based languages demonstrate this.</a:t>
            </a:r>
          </a:p>
          <a:p>
            <a:r>
              <a:rPr lang="en-GB" altLang="en-US" dirty="0"/>
              <a:t>Look at the following diagram…</a:t>
            </a:r>
          </a:p>
          <a:p>
            <a:endParaRPr lang="en-GB" altLang="en-US" dirty="0"/>
          </a:p>
          <a:p>
            <a:endParaRPr lang="en-GB" alt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3276600"/>
            <a:ext cx="11096061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1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400" dirty="0"/>
              <a:t>High level abstraction is a general outline</a:t>
            </a:r>
          </a:p>
          <a:p>
            <a:pPr lvl="1"/>
            <a:r>
              <a:rPr lang="en-GB" altLang="en-US" sz="2000" dirty="0"/>
              <a:t>The purpose of the software product.</a:t>
            </a:r>
          </a:p>
          <a:p>
            <a:pPr lvl="1"/>
            <a:endParaRPr lang="en-GB" altLang="en-US" sz="2000" dirty="0"/>
          </a:p>
          <a:p>
            <a:r>
              <a:rPr lang="en-GB" altLang="en-US" sz="2400" dirty="0"/>
              <a:t>The lower the level of abstraction, the more detail we know.</a:t>
            </a:r>
          </a:p>
          <a:p>
            <a:pPr lvl="1"/>
            <a:r>
              <a:rPr lang="en-GB" altLang="en-US" sz="2000" dirty="0"/>
              <a:t>Specific user requirements</a:t>
            </a:r>
          </a:p>
          <a:p>
            <a:pPr lvl="1"/>
            <a:r>
              <a:rPr lang="en-GB" altLang="en-US" sz="2000" dirty="0"/>
              <a:t>Product parameters: what it should and should not do.</a:t>
            </a:r>
          </a:p>
        </p:txBody>
      </p:sp>
    </p:spTree>
    <p:extLst>
      <p:ext uri="{BB962C8B-B14F-4D97-AF65-F5344CB8AC3E}">
        <p14:creationId xmlns:p14="http://schemas.microsoft.com/office/powerpoint/2010/main" val="2262927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Abstraction –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Any questions about data abstraction?</a:t>
            </a:r>
          </a:p>
        </p:txBody>
      </p:sp>
    </p:spTree>
    <p:extLst>
      <p:ext uri="{BB962C8B-B14F-4D97-AF65-F5344CB8AC3E}">
        <p14:creationId xmlns:p14="http://schemas.microsoft.com/office/powerpoint/2010/main" val="116434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Predefined Code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Predefined code is code which is available to a programmer through libraries.</a:t>
            </a:r>
          </a:p>
          <a:p>
            <a:pPr lvl="1"/>
            <a:r>
              <a:rPr lang="en-US" altLang="en-US" sz="2000" dirty="0"/>
              <a:t>E.g. using the import feature in Python</a:t>
            </a:r>
          </a:p>
          <a:p>
            <a:pPr lvl="1"/>
            <a:endParaRPr lang="en-US" altLang="en-US" sz="2000" dirty="0"/>
          </a:p>
          <a:p>
            <a:endParaRPr lang="en-US" altLang="en-US" sz="2400" dirty="0"/>
          </a:p>
          <a:p>
            <a:r>
              <a:rPr lang="en-US" altLang="en-US" sz="2400" dirty="0"/>
              <a:t>Common functions and procedures are predefined, such as:</a:t>
            </a:r>
          </a:p>
          <a:p>
            <a:pPr lvl="1"/>
            <a:r>
              <a:rPr lang="en-US" altLang="en-US" sz="2000" dirty="0"/>
              <a:t>String manipulation - .upper()</a:t>
            </a:r>
          </a:p>
          <a:p>
            <a:pPr lvl="1"/>
            <a:r>
              <a:rPr lang="en-US" altLang="en-US" sz="2000" dirty="0"/>
              <a:t>Printing to a console window – print()</a:t>
            </a:r>
          </a:p>
          <a:p>
            <a:pPr lvl="1"/>
            <a:endParaRPr lang="en-US" alt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385" y="5711824"/>
            <a:ext cx="4524922" cy="514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D3DF0-01B9-4AE7-969D-9C5E3280C3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731" b="33571"/>
          <a:stretch/>
        </p:blipFill>
        <p:spPr>
          <a:xfrm>
            <a:off x="5915378" y="2760133"/>
            <a:ext cx="3903982" cy="101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53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Predefined Code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85801" y="2941163"/>
            <a:ext cx="10131425" cy="2850037"/>
          </a:xfrm>
        </p:spPr>
        <p:txBody>
          <a:bodyPr>
            <a:normAutofit/>
          </a:bodyPr>
          <a:lstStyle/>
          <a:p>
            <a:r>
              <a:rPr lang="en-GB" altLang="en-US" sz="2400" dirty="0"/>
              <a:t>Saves the programmer from writing their own code for common tasks.</a:t>
            </a:r>
          </a:p>
          <a:p>
            <a:r>
              <a:rPr lang="en-GB" altLang="en-US" sz="2400" dirty="0"/>
              <a:t>Makes code easier to read for teams of developers.</a:t>
            </a:r>
          </a:p>
          <a:p>
            <a:r>
              <a:rPr lang="en-GB" altLang="en-US" sz="2400" dirty="0"/>
              <a:t>Code libraries allow code to be re-used in multiple programs.</a:t>
            </a:r>
          </a:p>
          <a:p>
            <a:r>
              <a:rPr lang="en-GB" altLang="en-US" sz="2400" dirty="0"/>
              <a:t>Tested by millions of other programs – few bugs</a:t>
            </a:r>
          </a:p>
        </p:txBody>
      </p:sp>
      <p:pic>
        <p:nvPicPr>
          <p:cNvPr id="1026" name="Picture 2" descr="Image result for python libraries common">
            <a:extLst>
              <a:ext uri="{FF2B5EF4-FFF2-40B4-BE49-F238E27FC236}">
                <a16:creationId xmlns:a16="http://schemas.microsoft.com/office/drawing/2014/main" id="{B23982F3-8898-4AAF-B87C-F209003DB4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5" t="19864" r="7699"/>
          <a:stretch/>
        </p:blipFill>
        <p:spPr bwMode="auto">
          <a:xfrm>
            <a:off x="6896014" y="0"/>
            <a:ext cx="5295986" cy="294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562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Readability of Code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A good program will be coded so that it is as easy as possible for a human to read.</a:t>
            </a:r>
          </a:p>
          <a:p>
            <a:r>
              <a:rPr lang="en-US" altLang="en-US" sz="24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207133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Readability of Code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A good program will be coded so that it is as easy as possible for a human to read.</a:t>
            </a:r>
          </a:p>
          <a:p>
            <a:r>
              <a:rPr lang="en-US" altLang="en-US" sz="2400" dirty="0"/>
              <a:t>Why?</a:t>
            </a:r>
          </a:p>
          <a:p>
            <a:r>
              <a:rPr lang="en-US" altLang="en-US" sz="2400" dirty="0"/>
              <a:t>Substantial software products will be made by teams of programmers.</a:t>
            </a:r>
          </a:p>
          <a:p>
            <a:r>
              <a:rPr lang="en-US" altLang="en-US" sz="2400" dirty="0"/>
              <a:t>Each (current and future) member of the team needs to be able to read the code.</a:t>
            </a:r>
          </a:p>
        </p:txBody>
      </p:sp>
    </p:spTree>
    <p:extLst>
      <p:ext uri="{BB962C8B-B14F-4D97-AF65-F5344CB8AC3E}">
        <p14:creationId xmlns:p14="http://schemas.microsoft.com/office/powerpoint/2010/main" val="3225764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To Ensure Readable Code Use: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927099" y="1722437"/>
            <a:ext cx="10579100" cy="4525963"/>
          </a:xfrm>
        </p:spPr>
        <p:txBody>
          <a:bodyPr>
            <a:noAutofit/>
          </a:bodyPr>
          <a:lstStyle/>
          <a:p>
            <a:r>
              <a:rPr lang="en-GB" altLang="en-US" sz="2400" dirty="0"/>
              <a:t>Clear comments that state</a:t>
            </a:r>
          </a:p>
          <a:p>
            <a:pPr lvl="1"/>
            <a:r>
              <a:rPr lang="en-GB" altLang="en-US" sz="2200" dirty="0"/>
              <a:t>What the code does</a:t>
            </a:r>
          </a:p>
          <a:p>
            <a:pPr lvl="1"/>
            <a:r>
              <a:rPr lang="en-GB" altLang="en-US" sz="2200" dirty="0"/>
              <a:t>Why the code is doing something</a:t>
            </a:r>
          </a:p>
          <a:p>
            <a:r>
              <a:rPr lang="en-GB" altLang="en-US" sz="2400" dirty="0"/>
              <a:t>Appropriate names for variables</a:t>
            </a:r>
          </a:p>
          <a:p>
            <a:pPr lvl="1"/>
            <a:r>
              <a:rPr lang="en-GB" altLang="en-US" sz="2000" dirty="0"/>
              <a:t>E.g. </a:t>
            </a:r>
            <a:r>
              <a:rPr lang="en-GB" altLang="en-US" sz="2000" dirty="0" err="1"/>
              <a:t>inputNumber</a:t>
            </a:r>
            <a:r>
              <a:rPr lang="en-GB" altLang="en-US" sz="2000" dirty="0"/>
              <a:t> not n1</a:t>
            </a:r>
            <a:endParaRPr lang="en-GB" altLang="en-US" sz="1100" dirty="0"/>
          </a:p>
          <a:p>
            <a:r>
              <a:rPr lang="en-GB" altLang="en-US" sz="2400" dirty="0"/>
              <a:t>An agreed naming convention</a:t>
            </a:r>
          </a:p>
          <a:p>
            <a:pPr lvl="1"/>
            <a:r>
              <a:rPr lang="en-GB" altLang="en-US" sz="2000" dirty="0" err="1"/>
              <a:t>firstName</a:t>
            </a:r>
            <a:endParaRPr lang="en-GB" altLang="en-US" sz="2000" dirty="0"/>
          </a:p>
          <a:p>
            <a:pPr lvl="1"/>
            <a:r>
              <a:rPr lang="en-GB" altLang="en-US" sz="2000" dirty="0" err="1"/>
              <a:t>first_name</a:t>
            </a:r>
            <a:endParaRPr lang="en-GB" altLang="en-US" sz="1100" dirty="0"/>
          </a:p>
          <a:p>
            <a:r>
              <a:rPr lang="en-GB" altLang="en-US" sz="2400" dirty="0"/>
              <a:t>Whitespace</a:t>
            </a:r>
          </a:p>
          <a:p>
            <a:pPr lvl="1"/>
            <a:r>
              <a:rPr lang="en-GB" altLang="en-US" sz="2000" dirty="0"/>
              <a:t>Depending on the language use indentation and empty lines to make code neater – be careful with Python!</a:t>
            </a:r>
          </a:p>
        </p:txBody>
      </p:sp>
    </p:spTree>
    <p:extLst>
      <p:ext uri="{BB962C8B-B14F-4D97-AF65-F5344CB8AC3E}">
        <p14:creationId xmlns:p14="http://schemas.microsoft.com/office/powerpoint/2010/main" val="103834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Quality of Code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Quality of code is concerned with efficient and well-structure code.</a:t>
            </a:r>
          </a:p>
          <a:p>
            <a:endParaRPr lang="en-US" altLang="en-US" sz="2000" dirty="0"/>
          </a:p>
          <a:p>
            <a:r>
              <a:rPr lang="en-US" altLang="en-US" sz="2000" dirty="0"/>
              <a:t>If program code lacks structure or is poorly written it will affect the performance of the program.</a:t>
            </a:r>
          </a:p>
          <a:p>
            <a:pPr lvl="1"/>
            <a:r>
              <a:rPr lang="en-US" altLang="en-US" sz="1800" dirty="0"/>
              <a:t>Slow running</a:t>
            </a:r>
          </a:p>
          <a:p>
            <a:pPr lvl="1"/>
            <a:r>
              <a:rPr lang="en-US" altLang="en-US" sz="1800" dirty="0"/>
              <a:t>Freezing/crashing</a:t>
            </a:r>
          </a:p>
        </p:txBody>
      </p:sp>
    </p:spTree>
    <p:extLst>
      <p:ext uri="{BB962C8B-B14F-4D97-AF65-F5344CB8AC3E}">
        <p14:creationId xmlns:p14="http://schemas.microsoft.com/office/powerpoint/2010/main" val="2446872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Code Should…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400" dirty="0"/>
              <a:t>Be well structured</a:t>
            </a:r>
          </a:p>
          <a:p>
            <a:pPr lvl="1"/>
            <a:r>
              <a:rPr lang="en-GB" altLang="en-US" sz="2000" dirty="0"/>
              <a:t>Logical are procedures called in a sensible order?</a:t>
            </a:r>
          </a:p>
          <a:p>
            <a:endParaRPr lang="en-GB" altLang="en-US" sz="2400" dirty="0"/>
          </a:p>
          <a:p>
            <a:r>
              <a:rPr lang="en-GB" altLang="en-US" sz="2400" dirty="0"/>
              <a:t>Have no redundancy</a:t>
            </a:r>
          </a:p>
          <a:p>
            <a:pPr lvl="1"/>
            <a:r>
              <a:rPr lang="en-GB" altLang="en-US" sz="2000" dirty="0"/>
              <a:t>Make sure that code is not duplicated.</a:t>
            </a:r>
          </a:p>
          <a:p>
            <a:pPr lvl="1"/>
            <a:r>
              <a:rPr lang="en-GB" altLang="en-US" sz="2000" dirty="0"/>
              <a:t>Make sure code does not include sections which are not needed.</a:t>
            </a:r>
          </a:p>
        </p:txBody>
      </p:sp>
    </p:spTree>
    <p:extLst>
      <p:ext uri="{BB962C8B-B14F-4D97-AF65-F5344CB8AC3E}">
        <p14:creationId xmlns:p14="http://schemas.microsoft.com/office/powerpoint/2010/main" val="149954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6FBD-5B95-4AF9-94BB-96748805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 – functions!!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BD8EB-1DBF-418C-98FB-02894968F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3308985"/>
            <a:ext cx="5929173" cy="2624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4D1C48-5999-455F-97E1-63320AD9F73D}"/>
              </a:ext>
            </a:extLst>
          </p:cNvPr>
          <p:cNvSpPr txBox="1"/>
          <p:nvPr/>
        </p:nvSpPr>
        <p:spPr>
          <a:xfrm>
            <a:off x="2992856" y="1782478"/>
            <a:ext cx="2367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Function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3FD370-FE61-4A76-BA8D-C53927DF6BF9}"/>
              </a:ext>
            </a:extLst>
          </p:cNvPr>
          <p:cNvSpPr/>
          <p:nvPr/>
        </p:nvSpPr>
        <p:spPr>
          <a:xfrm>
            <a:off x="5952668" y="1912752"/>
            <a:ext cx="1840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Parameters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703BC98-A186-4E75-9B26-90B78188813A}"/>
              </a:ext>
            </a:extLst>
          </p:cNvPr>
          <p:cNvSpPr/>
          <p:nvPr/>
        </p:nvSpPr>
        <p:spPr>
          <a:xfrm rot="6556045">
            <a:off x="3659725" y="2720502"/>
            <a:ext cx="1159243" cy="395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6756704-61F1-4226-B7B1-92BD6D503A1C}"/>
              </a:ext>
            </a:extLst>
          </p:cNvPr>
          <p:cNvSpPr/>
          <p:nvPr/>
        </p:nvSpPr>
        <p:spPr>
          <a:xfrm rot="6556045">
            <a:off x="5750779" y="2850776"/>
            <a:ext cx="1159243" cy="395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8D8D2E-6056-4308-9231-17026A47681B}"/>
              </a:ext>
            </a:extLst>
          </p:cNvPr>
          <p:cNvSpPr txBox="1"/>
          <p:nvPr/>
        </p:nvSpPr>
        <p:spPr>
          <a:xfrm>
            <a:off x="9225213" y="3875973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Function body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A0F4154-556E-427B-B5CD-2A2A3A5C70B3}"/>
              </a:ext>
            </a:extLst>
          </p:cNvPr>
          <p:cNvSpPr/>
          <p:nvPr/>
        </p:nvSpPr>
        <p:spPr>
          <a:xfrm rot="10800000">
            <a:off x="7793493" y="3945210"/>
            <a:ext cx="1159243" cy="395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BE4D63-317D-40CD-B2CE-E3588CA8D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645" y="5793422"/>
            <a:ext cx="4162671" cy="91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40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 altLang="en-US" dirty="0"/>
              <a:t>Code Should…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Be consistent</a:t>
            </a:r>
          </a:p>
          <a:p>
            <a:pPr lvl="1"/>
            <a:r>
              <a:rPr lang="en-GB" altLang="en-US" dirty="0"/>
              <a:t>Stick to an agreed naming convention</a:t>
            </a:r>
          </a:p>
          <a:p>
            <a:pPr lvl="1"/>
            <a:r>
              <a:rPr lang="en-GB" altLang="en-US" dirty="0"/>
              <a:t>Code conventions – published and internal to a business</a:t>
            </a:r>
          </a:p>
          <a:p>
            <a:pPr lvl="2"/>
            <a:r>
              <a:rPr lang="en-GB" altLang="en-US" dirty="0"/>
              <a:t>E.g. Camel Case</a:t>
            </a:r>
          </a:p>
          <a:p>
            <a:pPr lvl="1"/>
            <a:r>
              <a:rPr lang="en-GB" altLang="en-US" dirty="0"/>
              <a:t>Follow an agreed format</a:t>
            </a:r>
          </a:p>
          <a:p>
            <a:pPr lvl="1"/>
            <a:endParaRPr lang="en-GB" altLang="en-US" sz="1000" dirty="0"/>
          </a:p>
          <a:p>
            <a:r>
              <a:rPr lang="en-GB" altLang="en-US" dirty="0"/>
              <a:t>Be robust</a:t>
            </a:r>
          </a:p>
          <a:p>
            <a:pPr lvl="1"/>
            <a:r>
              <a:rPr lang="en-GB" altLang="en-US" dirty="0"/>
              <a:t>Stress tested</a:t>
            </a:r>
          </a:p>
          <a:p>
            <a:pPr lvl="1"/>
            <a:r>
              <a:rPr lang="en-GB" altLang="en-US" dirty="0"/>
              <a:t>Does the program not only do what it should do, but does the code cope with extreme usage/data.</a:t>
            </a:r>
          </a:p>
          <a:p>
            <a:pPr lvl="1"/>
            <a:r>
              <a:rPr lang="en-GB" altLang="en-US" dirty="0"/>
              <a:t>Stick to the rule of thumb of at least above 10% capacity.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8A6EE-3167-4779-8553-6513576CB081}"/>
              </a:ext>
            </a:extLst>
          </p:cNvPr>
          <p:cNvSpPr txBox="1"/>
          <p:nvPr/>
        </p:nvSpPr>
        <p:spPr>
          <a:xfrm>
            <a:off x="7326132" y="236645"/>
            <a:ext cx="3566810" cy="104644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dirty="0"/>
              <a:t>Python Style Guide</a:t>
            </a:r>
          </a:p>
          <a:p>
            <a:r>
              <a:rPr lang="en-GB" sz="2400" dirty="0"/>
              <a:t>2001</a:t>
            </a:r>
          </a:p>
          <a:p>
            <a:r>
              <a:rPr lang="en-GB" sz="1400" dirty="0">
                <a:hlinkClick r:id="rId2"/>
              </a:rPr>
              <a:t>https://www.python.org/dev/peps/pep-0008/</a:t>
            </a:r>
            <a:endParaRPr lang="en-GB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854C4-3245-4061-A5C3-B4B7CBFB6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132" y="1283085"/>
            <a:ext cx="4696522" cy="104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90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Code Should…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400" dirty="0"/>
              <a:t>Be modular</a:t>
            </a:r>
          </a:p>
          <a:p>
            <a:pPr lvl="1"/>
            <a:r>
              <a:rPr lang="en-GB" altLang="en-US" sz="2000" dirty="0"/>
              <a:t>Modern programs should be modular, i.e. made up of modules(!).</a:t>
            </a:r>
          </a:p>
          <a:p>
            <a:pPr lvl="1"/>
            <a:r>
              <a:rPr lang="en-GB" altLang="en-US" sz="2000" dirty="0"/>
              <a:t>These code modules can then be re-used in other programs independently. </a:t>
            </a:r>
          </a:p>
          <a:p>
            <a:pPr lvl="1"/>
            <a:r>
              <a:rPr lang="en-GB" altLang="en-US" sz="2000" dirty="0"/>
              <a:t>Different teams can create each module independently.</a:t>
            </a:r>
          </a:p>
          <a:p>
            <a:pPr lvl="1"/>
            <a:endParaRPr lang="en-GB" altLang="en-US" sz="1100" dirty="0"/>
          </a:p>
          <a:p>
            <a:r>
              <a:rPr lang="en-GB" altLang="en-US" sz="2400" dirty="0"/>
              <a:t>Be maintainable</a:t>
            </a:r>
          </a:p>
          <a:p>
            <a:pPr lvl="1"/>
            <a:r>
              <a:rPr lang="en-GB" altLang="en-US" sz="2000" dirty="0"/>
              <a:t>Once made can the code be easily updated?</a:t>
            </a:r>
          </a:p>
        </p:txBody>
      </p:sp>
    </p:spTree>
    <p:extLst>
      <p:ext uri="{BB962C8B-B14F-4D97-AF65-F5344CB8AC3E}">
        <p14:creationId xmlns:p14="http://schemas.microsoft.com/office/powerpoint/2010/main" val="3867167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Other Quality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sz="2400" dirty="0"/>
              <a:t>Portability</a:t>
            </a:r>
          </a:p>
          <a:p>
            <a:pPr lvl="1">
              <a:defRPr/>
            </a:pPr>
            <a:r>
              <a:rPr lang="en-GB" sz="2000" dirty="0"/>
              <a:t>Does the code need to be used across platforms?</a:t>
            </a:r>
          </a:p>
          <a:p>
            <a:pPr lvl="2">
              <a:defRPr/>
            </a:pPr>
            <a:r>
              <a:rPr lang="en-GB" sz="1800" dirty="0"/>
              <a:t>Windows, Linux, Mac OS, etc.</a:t>
            </a:r>
          </a:p>
          <a:p>
            <a:pPr marL="914400" lvl="2" indent="0">
              <a:buNone/>
              <a:defRPr/>
            </a:pPr>
            <a:endParaRPr lang="en-GB" sz="1800" dirty="0"/>
          </a:p>
          <a:p>
            <a:pPr lvl="1">
              <a:defRPr/>
            </a:pPr>
            <a:r>
              <a:rPr lang="en-GB" sz="2000" dirty="0"/>
              <a:t>Does the code need to be run on different processors/chipsets?</a:t>
            </a:r>
          </a:p>
          <a:p>
            <a:pPr lvl="2">
              <a:defRPr/>
            </a:pPr>
            <a:r>
              <a:rPr lang="en-GB" sz="1800" dirty="0"/>
              <a:t>x86 processors, ARM processors, etc.</a:t>
            </a:r>
          </a:p>
        </p:txBody>
      </p:sp>
    </p:spTree>
    <p:extLst>
      <p:ext uri="{BB962C8B-B14F-4D97-AF65-F5344CB8AC3E}">
        <p14:creationId xmlns:p14="http://schemas.microsoft.com/office/powerpoint/2010/main" val="3497297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8612-0E4B-421B-A636-DE4776D7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D6909-245D-4773-9029-B8F1DA2D4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Worksheet in SharePoint</a:t>
            </a:r>
          </a:p>
          <a:p>
            <a:r>
              <a:rPr lang="en-GB" sz="2800" dirty="0"/>
              <a:t>Finish coding worksheets from last week (functions)</a:t>
            </a:r>
          </a:p>
          <a:p>
            <a:r>
              <a:rPr lang="en-GB" sz="2800" dirty="0"/>
              <a:t>Continue working through online course</a:t>
            </a:r>
          </a:p>
        </p:txBody>
      </p:sp>
    </p:spTree>
    <p:extLst>
      <p:ext uri="{BB962C8B-B14F-4D97-AF65-F5344CB8AC3E}">
        <p14:creationId xmlns:p14="http://schemas.microsoft.com/office/powerpoint/2010/main" val="276286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58F986-B8FF-414C-A821-EBE1C1B94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2" y="322372"/>
            <a:ext cx="7348456" cy="54676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46595C-3488-44C4-AC84-09F49D4CC6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947"/>
          <a:stretch/>
        </p:blipFill>
        <p:spPr>
          <a:xfrm>
            <a:off x="5675802" y="5436394"/>
            <a:ext cx="3757952" cy="13164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57D225-AC8C-4192-8376-9491D353523F}"/>
              </a:ext>
            </a:extLst>
          </p:cNvPr>
          <p:cNvSpPr txBox="1"/>
          <p:nvPr/>
        </p:nvSpPr>
        <p:spPr>
          <a:xfrm>
            <a:off x="7715250" y="980574"/>
            <a:ext cx="43541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 block of code</a:t>
            </a:r>
          </a:p>
          <a:p>
            <a:r>
              <a:rPr lang="en-GB" sz="2800" dirty="0"/>
              <a:t>It has a name</a:t>
            </a:r>
          </a:p>
          <a:p>
            <a:r>
              <a:rPr lang="en-GB" sz="2800" dirty="0"/>
              <a:t>You can </a:t>
            </a:r>
            <a:r>
              <a:rPr lang="en-GB" sz="2800" b="1" dirty="0"/>
              <a:t>call</a:t>
            </a:r>
            <a:r>
              <a:rPr lang="en-GB" sz="2800" dirty="0"/>
              <a:t> the function</a:t>
            </a:r>
          </a:p>
          <a:p>
            <a:endParaRPr lang="en-GB" sz="2800" dirty="0"/>
          </a:p>
          <a:p>
            <a:r>
              <a:rPr lang="en-GB" sz="2800" dirty="0"/>
              <a:t>Input – parameters</a:t>
            </a:r>
          </a:p>
          <a:p>
            <a:r>
              <a:rPr lang="en-GB" sz="2800" dirty="0"/>
              <a:t>Output – return value</a:t>
            </a:r>
          </a:p>
          <a:p>
            <a:endParaRPr lang="en-GB" sz="2800" dirty="0"/>
          </a:p>
          <a:p>
            <a:r>
              <a:rPr lang="en-GB" sz="2800" dirty="0"/>
              <a:t>Variables scoped to the block/function</a:t>
            </a:r>
          </a:p>
        </p:txBody>
      </p:sp>
    </p:spTree>
    <p:extLst>
      <p:ext uri="{BB962C8B-B14F-4D97-AF65-F5344CB8AC3E}">
        <p14:creationId xmlns:p14="http://schemas.microsoft.com/office/powerpoint/2010/main" val="363104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E06A-602E-4050-80D6-1E6A929C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rules of thumb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BA17E-53C5-4496-AF70-6148226E2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852843"/>
          </a:xfrm>
        </p:spPr>
        <p:txBody>
          <a:bodyPr anchor="t">
            <a:normAutofit/>
          </a:bodyPr>
          <a:lstStyle/>
          <a:p>
            <a:r>
              <a:rPr lang="en-GB" sz="2400" dirty="0"/>
              <a:t>Chunks of code</a:t>
            </a:r>
          </a:p>
          <a:p>
            <a:r>
              <a:rPr lang="en-GB" sz="2400" dirty="0"/>
              <a:t>Reusable – fix bugs in one place. Keeps your programs shorter.</a:t>
            </a:r>
          </a:p>
          <a:p>
            <a:r>
              <a:rPr lang="en-GB" sz="2400" dirty="0"/>
              <a:t>Makes the code easier to read</a:t>
            </a:r>
          </a:p>
          <a:p>
            <a:r>
              <a:rPr lang="en-GB" sz="2400" dirty="0"/>
              <a:t>30 lines of code = a function</a:t>
            </a:r>
          </a:p>
          <a:p>
            <a:r>
              <a:rPr lang="en-GB" sz="2400" dirty="0"/>
              <a:t>Use other peoples functions – Python import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EE5D7-7F2F-4225-A2AB-099295F19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4795943"/>
            <a:ext cx="5581650" cy="1209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BDA6D9-FDFD-4763-9B0C-6D154175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6248400"/>
            <a:ext cx="7703819" cy="493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C1D90C-5354-4D18-AE42-7AB5826F7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899" y="4232393"/>
            <a:ext cx="4374937" cy="104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So far we have looked at key programming concepts using Python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Programming skills building is an ongoing process:</a:t>
            </a:r>
          </a:p>
          <a:p>
            <a:pPr lvl="1">
              <a:lnSpc>
                <a:spcPct val="150000"/>
              </a:lnSpc>
            </a:pPr>
            <a:r>
              <a:rPr lang="en-GB" sz="2000" dirty="0"/>
              <a:t>Keep working through online tutorials</a:t>
            </a:r>
          </a:p>
          <a:p>
            <a:pPr lvl="1">
              <a:lnSpc>
                <a:spcPct val="150000"/>
              </a:lnSpc>
            </a:pPr>
            <a:r>
              <a:rPr lang="en-GB" sz="2000" dirty="0"/>
              <a:t>Take exercises that you have completed and “break” the code to see what happens.</a:t>
            </a:r>
          </a:p>
        </p:txBody>
      </p:sp>
    </p:spTree>
    <p:extLst>
      <p:ext uri="{BB962C8B-B14F-4D97-AF65-F5344CB8AC3E}">
        <p14:creationId xmlns:p14="http://schemas.microsoft.com/office/powerpoint/2010/main" val="163245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 -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800" dirty="0"/>
              <a:t>Investigate considerations to be taken when creating software products.</a:t>
            </a:r>
          </a:p>
        </p:txBody>
      </p:sp>
    </p:spTree>
    <p:extLst>
      <p:ext uri="{BB962C8B-B14F-4D97-AF65-F5344CB8AC3E}">
        <p14:creationId xmlns:p14="http://schemas.microsoft.com/office/powerpoint/2010/main" val="341621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Design and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400" dirty="0"/>
              <a:t>When designing and developing a software product, there are several factors a developer needs to consider:</a:t>
            </a:r>
          </a:p>
          <a:p>
            <a:endParaRPr lang="en-GB" altLang="en-US" sz="1100" dirty="0"/>
          </a:p>
          <a:p>
            <a:pPr lvl="1"/>
            <a:r>
              <a:rPr lang="en-GB" altLang="en-US" sz="2000" dirty="0"/>
              <a:t>Abstraction of data</a:t>
            </a:r>
          </a:p>
          <a:p>
            <a:pPr lvl="1"/>
            <a:r>
              <a:rPr lang="en-GB" altLang="en-US" sz="2000" dirty="0"/>
              <a:t>Use of predefined code</a:t>
            </a:r>
          </a:p>
          <a:p>
            <a:pPr lvl="1"/>
            <a:r>
              <a:rPr lang="en-GB" altLang="en-US" sz="2000" dirty="0"/>
              <a:t>Readability of code</a:t>
            </a:r>
          </a:p>
          <a:p>
            <a:pPr lvl="1"/>
            <a:r>
              <a:rPr lang="en-GB" altLang="en-US" sz="2000" dirty="0"/>
              <a:t>Quality of code</a:t>
            </a:r>
          </a:p>
        </p:txBody>
      </p:sp>
    </p:spTree>
    <p:extLst>
      <p:ext uri="{BB962C8B-B14F-4D97-AF65-F5344CB8AC3E}">
        <p14:creationId xmlns:p14="http://schemas.microsoft.com/office/powerpoint/2010/main" val="96683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Abstraction of Data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400" dirty="0"/>
              <a:t>Abstraction is a representation (of something) that is arrived at by removing unnecessary details.</a:t>
            </a:r>
          </a:p>
          <a:p>
            <a:endParaRPr lang="en-GB" altLang="en-US" sz="2400" dirty="0"/>
          </a:p>
          <a:p>
            <a:r>
              <a:rPr lang="en-GB" altLang="en-US" sz="2400" dirty="0"/>
              <a:t>What on earth does that actually mean?!</a:t>
            </a:r>
          </a:p>
        </p:txBody>
      </p:sp>
    </p:spTree>
    <p:extLst>
      <p:ext uri="{BB962C8B-B14F-4D97-AF65-F5344CB8AC3E}">
        <p14:creationId xmlns:p14="http://schemas.microsoft.com/office/powerpoint/2010/main" val="243950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Abstraction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400" dirty="0"/>
              <a:t>The simplification of data</a:t>
            </a:r>
          </a:p>
          <a:p>
            <a:endParaRPr lang="en-GB" altLang="en-US" sz="2400" dirty="0"/>
          </a:p>
          <a:p>
            <a:r>
              <a:rPr lang="en-GB" altLang="en-US" sz="2400" dirty="0"/>
              <a:t>“Car” is an abstraction of a very complex piece of machinery with many thousands a of individual components.</a:t>
            </a:r>
          </a:p>
          <a:p>
            <a:endParaRPr lang="en-GB" altLang="en-US" sz="2400" dirty="0"/>
          </a:p>
          <a:p>
            <a:r>
              <a:rPr lang="en-GB" altLang="en-US" sz="2400" dirty="0"/>
              <a:t>Abstraction allows for the construction of data types.</a:t>
            </a:r>
          </a:p>
        </p:txBody>
      </p:sp>
    </p:spTree>
    <p:extLst>
      <p:ext uri="{BB962C8B-B14F-4D97-AF65-F5344CB8AC3E}">
        <p14:creationId xmlns:p14="http://schemas.microsoft.com/office/powerpoint/2010/main" val="879431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</TotalTime>
  <Words>817</Words>
  <Application>Microsoft Office PowerPoint</Application>
  <PresentationFormat>Widescreen</PresentationFormat>
  <Paragraphs>133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Celestial</vt:lpstr>
      <vt:lpstr>Program design</vt:lpstr>
      <vt:lpstr>Last week – functions!!</vt:lpstr>
      <vt:lpstr>PowerPoint Presentation</vt:lpstr>
      <vt:lpstr>Functions – rules of thumb</vt:lpstr>
      <vt:lpstr>So far…</vt:lpstr>
      <vt:lpstr>Today - design</vt:lpstr>
      <vt:lpstr>Program Design and Development</vt:lpstr>
      <vt:lpstr>Abstraction of Data</vt:lpstr>
      <vt:lpstr>Abstraction</vt:lpstr>
      <vt:lpstr>Data Type Example</vt:lpstr>
      <vt:lpstr>Abstraction</vt:lpstr>
      <vt:lpstr>Abstraction – Questions?</vt:lpstr>
      <vt:lpstr>Predefined Code</vt:lpstr>
      <vt:lpstr>Predefined Code</vt:lpstr>
      <vt:lpstr>Readability of Code</vt:lpstr>
      <vt:lpstr>Readability of Code</vt:lpstr>
      <vt:lpstr>To Ensure Readable Code Use:</vt:lpstr>
      <vt:lpstr>Quality of Code</vt:lpstr>
      <vt:lpstr>Code Should…</vt:lpstr>
      <vt:lpstr>Code Should…</vt:lpstr>
      <vt:lpstr>Code Should…</vt:lpstr>
      <vt:lpstr>Other Quality Considerations</vt:lpstr>
      <vt:lpstr>Worksheet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functions</dc:title>
  <dc:creator>John Glazebrook</dc:creator>
  <cp:lastModifiedBy>John Glazebrook</cp:lastModifiedBy>
  <cp:revision>11</cp:revision>
  <dcterms:created xsi:type="dcterms:W3CDTF">2019-01-09T22:16:41Z</dcterms:created>
  <dcterms:modified xsi:type="dcterms:W3CDTF">2022-10-05T12:01:02Z</dcterms:modified>
</cp:coreProperties>
</file>