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0" r:id="rId3"/>
    <p:sldId id="321" r:id="rId4"/>
    <p:sldId id="322" r:id="rId5"/>
    <p:sldId id="323" r:id="rId6"/>
    <p:sldId id="342" r:id="rId7"/>
    <p:sldId id="343" r:id="rId8"/>
    <p:sldId id="345" r:id="rId9"/>
    <p:sldId id="344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843E3-F669-4C16-8E9C-567FD10D0B80}" v="1" dt="2024-10-25T14:16:46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850CA1E9-8E4A-488F-A25E-379C3BBC20CB}"/>
    <pc:docChg chg="custSel addSld delSld modSld">
      <pc:chgData name="John Glazebrook" userId="0cee8e84-5584-4a59-8cd1-43182ebc90a0" providerId="ADAL" clId="{850CA1E9-8E4A-488F-A25E-379C3BBC20CB}" dt="2019-10-16T20:12:17.958" v="652" actId="14100"/>
      <pc:docMkLst>
        <pc:docMk/>
      </pc:docMkLst>
      <pc:sldChg chg="modSp">
        <pc:chgData name="John Glazebrook" userId="0cee8e84-5584-4a59-8cd1-43182ebc90a0" providerId="ADAL" clId="{850CA1E9-8E4A-488F-A25E-379C3BBC20CB}" dt="2019-10-16T19:51:59.857" v="16" actId="20577"/>
        <pc:sldMkLst>
          <pc:docMk/>
          <pc:sldMk cId="687187343" sldId="256"/>
        </pc:sldMkLst>
        <pc:spChg chg="mod">
          <ac:chgData name="John Glazebrook" userId="0cee8e84-5584-4a59-8cd1-43182ebc90a0" providerId="ADAL" clId="{850CA1E9-8E4A-488F-A25E-379C3BBC20CB}" dt="2019-10-16T19:51:59.857" v="16" actId="20577"/>
          <ac:spMkLst>
            <pc:docMk/>
            <pc:sldMk cId="687187343" sldId="256"/>
            <ac:spMk id="2" creationId="{5443987C-D3B0-4434-8986-D5479E314974}"/>
          </ac:spMkLst>
        </pc:spChg>
      </pc:sldChg>
      <pc:sldChg chg="del">
        <pc:chgData name="John Glazebrook" userId="0cee8e84-5584-4a59-8cd1-43182ebc90a0" providerId="ADAL" clId="{850CA1E9-8E4A-488F-A25E-379C3BBC20CB}" dt="2019-10-16T19:52:11.026" v="21" actId="2696"/>
        <pc:sldMkLst>
          <pc:docMk/>
          <pc:sldMk cId="3416212504" sldId="257"/>
        </pc:sldMkLst>
      </pc:sldChg>
      <pc:sldChg chg="del">
        <pc:chgData name="John Glazebrook" userId="0cee8e84-5584-4a59-8cd1-43182ebc90a0" providerId="ADAL" clId="{850CA1E9-8E4A-488F-A25E-379C3BBC20CB}" dt="2019-10-16T19:52:08.579" v="20" actId="2696"/>
        <pc:sldMkLst>
          <pc:docMk/>
          <pc:sldMk cId="1632457034" sldId="258"/>
        </pc:sldMkLst>
      </pc:sldChg>
      <pc:sldChg chg="del">
        <pc:chgData name="John Glazebrook" userId="0cee8e84-5584-4a59-8cd1-43182ebc90a0" providerId="ADAL" clId="{850CA1E9-8E4A-488F-A25E-379C3BBC20CB}" dt="2019-10-16T19:52:13.902" v="22" actId="2696"/>
        <pc:sldMkLst>
          <pc:docMk/>
          <pc:sldMk cId="966836795" sldId="259"/>
        </pc:sldMkLst>
      </pc:sldChg>
      <pc:sldChg chg="del">
        <pc:chgData name="John Glazebrook" userId="0cee8e84-5584-4a59-8cd1-43182ebc90a0" providerId="ADAL" clId="{850CA1E9-8E4A-488F-A25E-379C3BBC20CB}" dt="2019-10-16T19:52:03.439" v="18" actId="2696"/>
        <pc:sldMkLst>
          <pc:docMk/>
          <pc:sldMk cId="3631049530" sldId="260"/>
        </pc:sldMkLst>
      </pc:sldChg>
      <pc:sldChg chg="del">
        <pc:chgData name="John Glazebrook" userId="0cee8e84-5584-4a59-8cd1-43182ebc90a0" providerId="ADAL" clId="{850CA1E9-8E4A-488F-A25E-379C3BBC20CB}" dt="2019-10-16T19:52:02.809" v="17" actId="2696"/>
        <pc:sldMkLst>
          <pc:docMk/>
          <pc:sldMk cId="675940155" sldId="277"/>
        </pc:sldMkLst>
      </pc:sldChg>
      <pc:sldChg chg="del">
        <pc:chgData name="John Glazebrook" userId="0cee8e84-5584-4a59-8cd1-43182ebc90a0" providerId="ADAL" clId="{850CA1E9-8E4A-488F-A25E-379C3BBC20CB}" dt="2019-10-16T19:52:04.375" v="19" actId="2696"/>
        <pc:sldMkLst>
          <pc:docMk/>
          <pc:sldMk cId="1459694702" sldId="278"/>
        </pc:sldMkLst>
      </pc:sldChg>
      <pc:sldChg chg="del">
        <pc:chgData name="John Glazebrook" userId="0cee8e84-5584-4a59-8cd1-43182ebc90a0" providerId="ADAL" clId="{850CA1E9-8E4A-488F-A25E-379C3BBC20CB}" dt="2019-10-16T19:52:15.757" v="23" actId="2696"/>
        <pc:sldMkLst>
          <pc:docMk/>
          <pc:sldMk cId="2439507155" sldId="303"/>
        </pc:sldMkLst>
      </pc:sldChg>
      <pc:sldChg chg="del">
        <pc:chgData name="John Glazebrook" userId="0cee8e84-5584-4a59-8cd1-43182ebc90a0" providerId="ADAL" clId="{850CA1E9-8E4A-488F-A25E-379C3BBC20CB}" dt="2019-10-16T19:52:16.549" v="24" actId="2696"/>
        <pc:sldMkLst>
          <pc:docMk/>
          <pc:sldMk cId="879431959" sldId="304"/>
        </pc:sldMkLst>
      </pc:sldChg>
      <pc:sldChg chg="del">
        <pc:chgData name="John Glazebrook" userId="0cee8e84-5584-4a59-8cd1-43182ebc90a0" providerId="ADAL" clId="{850CA1E9-8E4A-488F-A25E-379C3BBC20CB}" dt="2019-10-16T19:52:19.402" v="25" actId="2696"/>
        <pc:sldMkLst>
          <pc:docMk/>
          <pc:sldMk cId="387614669" sldId="305"/>
        </pc:sldMkLst>
      </pc:sldChg>
      <pc:sldChg chg="del">
        <pc:chgData name="John Glazebrook" userId="0cee8e84-5584-4a59-8cd1-43182ebc90a0" providerId="ADAL" clId="{850CA1E9-8E4A-488F-A25E-379C3BBC20CB}" dt="2019-10-16T19:52:20.500" v="26" actId="2696"/>
        <pc:sldMkLst>
          <pc:docMk/>
          <pc:sldMk cId="2262927522" sldId="306"/>
        </pc:sldMkLst>
      </pc:sldChg>
      <pc:sldChg chg="del">
        <pc:chgData name="John Glazebrook" userId="0cee8e84-5584-4a59-8cd1-43182ebc90a0" providerId="ADAL" clId="{850CA1E9-8E4A-488F-A25E-379C3BBC20CB}" dt="2019-10-16T19:52:25.063" v="28" actId="2696"/>
        <pc:sldMkLst>
          <pc:docMk/>
          <pc:sldMk cId="4134353636" sldId="307"/>
        </pc:sldMkLst>
      </pc:sldChg>
      <pc:sldChg chg="del">
        <pc:chgData name="John Glazebrook" userId="0cee8e84-5584-4a59-8cd1-43182ebc90a0" providerId="ADAL" clId="{850CA1E9-8E4A-488F-A25E-379C3BBC20CB}" dt="2019-10-16T19:52:27.588" v="29" actId="2696"/>
        <pc:sldMkLst>
          <pc:docMk/>
          <pc:sldMk cId="1629562917" sldId="308"/>
        </pc:sldMkLst>
      </pc:sldChg>
      <pc:sldChg chg="del">
        <pc:chgData name="John Glazebrook" userId="0cee8e84-5584-4a59-8cd1-43182ebc90a0" providerId="ADAL" clId="{850CA1E9-8E4A-488F-A25E-379C3BBC20CB}" dt="2019-10-16T19:52:28.213" v="30" actId="2696"/>
        <pc:sldMkLst>
          <pc:docMk/>
          <pc:sldMk cId="1207133278" sldId="309"/>
        </pc:sldMkLst>
      </pc:sldChg>
      <pc:sldChg chg="del">
        <pc:chgData name="John Glazebrook" userId="0cee8e84-5584-4a59-8cd1-43182ebc90a0" providerId="ADAL" clId="{850CA1E9-8E4A-488F-A25E-379C3BBC20CB}" dt="2019-10-16T19:52:29.618" v="32" actId="2696"/>
        <pc:sldMkLst>
          <pc:docMk/>
          <pc:sldMk cId="1038349865" sldId="310"/>
        </pc:sldMkLst>
      </pc:sldChg>
      <pc:sldChg chg="del">
        <pc:chgData name="John Glazebrook" userId="0cee8e84-5584-4a59-8cd1-43182ebc90a0" providerId="ADAL" clId="{850CA1E9-8E4A-488F-A25E-379C3BBC20CB}" dt="2019-10-16T19:52:30.184" v="33" actId="2696"/>
        <pc:sldMkLst>
          <pc:docMk/>
          <pc:sldMk cId="2446872642" sldId="311"/>
        </pc:sldMkLst>
      </pc:sldChg>
      <pc:sldChg chg="del">
        <pc:chgData name="John Glazebrook" userId="0cee8e84-5584-4a59-8cd1-43182ebc90a0" providerId="ADAL" clId="{850CA1E9-8E4A-488F-A25E-379C3BBC20CB}" dt="2019-10-16T19:52:30.764" v="34" actId="2696"/>
        <pc:sldMkLst>
          <pc:docMk/>
          <pc:sldMk cId="1499542104" sldId="312"/>
        </pc:sldMkLst>
      </pc:sldChg>
      <pc:sldChg chg="del">
        <pc:chgData name="John Glazebrook" userId="0cee8e84-5584-4a59-8cd1-43182ebc90a0" providerId="ADAL" clId="{850CA1E9-8E4A-488F-A25E-379C3BBC20CB}" dt="2019-10-16T19:52:31.315" v="35" actId="2696"/>
        <pc:sldMkLst>
          <pc:docMk/>
          <pc:sldMk cId="3028790416" sldId="313"/>
        </pc:sldMkLst>
      </pc:sldChg>
      <pc:sldChg chg="del">
        <pc:chgData name="John Glazebrook" userId="0cee8e84-5584-4a59-8cd1-43182ebc90a0" providerId="ADAL" clId="{850CA1E9-8E4A-488F-A25E-379C3BBC20CB}" dt="2019-10-16T19:52:31.929" v="36" actId="2696"/>
        <pc:sldMkLst>
          <pc:docMk/>
          <pc:sldMk cId="3867167778" sldId="314"/>
        </pc:sldMkLst>
      </pc:sldChg>
      <pc:sldChg chg="del">
        <pc:chgData name="John Glazebrook" userId="0cee8e84-5584-4a59-8cd1-43182ebc90a0" providerId="ADAL" clId="{850CA1E9-8E4A-488F-A25E-379C3BBC20CB}" dt="2019-10-16T19:52:32.510" v="37" actId="2696"/>
        <pc:sldMkLst>
          <pc:docMk/>
          <pc:sldMk cId="3497297575" sldId="315"/>
        </pc:sldMkLst>
      </pc:sldChg>
      <pc:sldChg chg="del">
        <pc:chgData name="John Glazebrook" userId="0cee8e84-5584-4a59-8cd1-43182ebc90a0" providerId="ADAL" clId="{850CA1E9-8E4A-488F-A25E-379C3BBC20CB}" dt="2019-10-16T19:52:21.399" v="27" actId="2696"/>
        <pc:sldMkLst>
          <pc:docMk/>
          <pc:sldMk cId="1164344773" sldId="316"/>
        </pc:sldMkLst>
      </pc:sldChg>
      <pc:sldChg chg="del">
        <pc:chgData name="John Glazebrook" userId="0cee8e84-5584-4a59-8cd1-43182ebc90a0" providerId="ADAL" clId="{850CA1E9-8E4A-488F-A25E-379C3BBC20CB}" dt="2019-10-16T19:52:33.194" v="38" actId="2696"/>
        <pc:sldMkLst>
          <pc:docMk/>
          <pc:sldMk cId="3401982640" sldId="317"/>
        </pc:sldMkLst>
      </pc:sldChg>
      <pc:sldChg chg="del">
        <pc:chgData name="John Glazebrook" userId="0cee8e84-5584-4a59-8cd1-43182ebc90a0" providerId="ADAL" clId="{850CA1E9-8E4A-488F-A25E-379C3BBC20CB}" dt="2019-10-16T19:52:29.001" v="31" actId="2696"/>
        <pc:sldMkLst>
          <pc:docMk/>
          <pc:sldMk cId="3225764408" sldId="318"/>
        </pc:sldMkLst>
      </pc:sldChg>
      <pc:sldChg chg="modSp">
        <pc:chgData name="John Glazebrook" userId="0cee8e84-5584-4a59-8cd1-43182ebc90a0" providerId="ADAL" clId="{850CA1E9-8E4A-488F-A25E-379C3BBC20CB}" dt="2019-10-16T20:10:34.026" v="584" actId="20577"/>
        <pc:sldMkLst>
          <pc:docMk/>
          <pc:sldMk cId="2762863208" sldId="319"/>
        </pc:sldMkLst>
        <pc:spChg chg="mod">
          <ac:chgData name="John Glazebrook" userId="0cee8e84-5584-4a59-8cd1-43182ebc90a0" providerId="ADAL" clId="{850CA1E9-8E4A-488F-A25E-379C3BBC20CB}" dt="2019-10-16T20:10:34.026" v="584" actId="20577"/>
          <ac:spMkLst>
            <pc:docMk/>
            <pc:sldMk cId="2762863208" sldId="319"/>
            <ac:spMk id="3" creationId="{79BD6909-245D-4773-9029-B8F1DA2D4704}"/>
          </ac:spMkLst>
        </pc:spChg>
      </pc:sldChg>
      <pc:sldChg chg="modSp add">
        <pc:chgData name="John Glazebrook" userId="0cee8e84-5584-4a59-8cd1-43182ebc90a0" providerId="ADAL" clId="{850CA1E9-8E4A-488F-A25E-379C3BBC20CB}" dt="2019-10-16T19:53:25.144" v="54" actId="403"/>
        <pc:sldMkLst>
          <pc:docMk/>
          <pc:sldMk cId="1860569546" sldId="320"/>
        </pc:sldMkLst>
        <pc:spChg chg="mod">
          <ac:chgData name="John Glazebrook" userId="0cee8e84-5584-4a59-8cd1-43182ebc90a0" providerId="ADAL" clId="{850CA1E9-8E4A-488F-A25E-379C3BBC20CB}" dt="2019-10-16T19:53:06.110" v="44" actId="20577"/>
          <ac:spMkLst>
            <pc:docMk/>
            <pc:sldMk cId="1860569546" sldId="320"/>
            <ac:spMk id="2" creationId="{2EA12FFF-D5F2-40AB-9753-5BBA8F4208AF}"/>
          </ac:spMkLst>
        </pc:spChg>
        <pc:spChg chg="mod">
          <ac:chgData name="John Glazebrook" userId="0cee8e84-5584-4a59-8cd1-43182ebc90a0" providerId="ADAL" clId="{850CA1E9-8E4A-488F-A25E-379C3BBC20CB}" dt="2019-10-16T19:53:25.144" v="54" actId="403"/>
          <ac:spMkLst>
            <pc:docMk/>
            <pc:sldMk cId="1860569546" sldId="320"/>
            <ac:spMk id="3" creationId="{B46FCEEE-71C4-4D3B-A9D0-B26498A30C25}"/>
          </ac:spMkLst>
        </pc:spChg>
      </pc:sldChg>
      <pc:sldChg chg="modSp add">
        <pc:chgData name="John Glazebrook" userId="0cee8e84-5584-4a59-8cd1-43182ebc90a0" providerId="ADAL" clId="{850CA1E9-8E4A-488F-A25E-379C3BBC20CB}" dt="2019-10-16T19:54:27.180" v="89" actId="403"/>
        <pc:sldMkLst>
          <pc:docMk/>
          <pc:sldMk cId="3709033504" sldId="321"/>
        </pc:sldMkLst>
        <pc:spChg chg="mod">
          <ac:chgData name="John Glazebrook" userId="0cee8e84-5584-4a59-8cd1-43182ebc90a0" providerId="ADAL" clId="{850CA1E9-8E4A-488F-A25E-379C3BBC20CB}" dt="2019-10-16T19:53:46.453" v="65" actId="20577"/>
          <ac:spMkLst>
            <pc:docMk/>
            <pc:sldMk cId="3709033504" sldId="321"/>
            <ac:spMk id="2" creationId="{F74DB6AF-E5F0-43A7-8C52-17DBF7CF9A3F}"/>
          </ac:spMkLst>
        </pc:spChg>
        <pc:spChg chg="mod">
          <ac:chgData name="John Glazebrook" userId="0cee8e84-5584-4a59-8cd1-43182ebc90a0" providerId="ADAL" clId="{850CA1E9-8E4A-488F-A25E-379C3BBC20CB}" dt="2019-10-16T19:54:27.180" v="89" actId="403"/>
          <ac:spMkLst>
            <pc:docMk/>
            <pc:sldMk cId="3709033504" sldId="321"/>
            <ac:spMk id="3" creationId="{10B6EC47-6DA7-4AFE-868C-CB4FBE261A8B}"/>
          </ac:spMkLst>
        </pc:spChg>
      </pc:sldChg>
      <pc:sldChg chg="modSp add">
        <pc:chgData name="John Glazebrook" userId="0cee8e84-5584-4a59-8cd1-43182ebc90a0" providerId="ADAL" clId="{850CA1E9-8E4A-488F-A25E-379C3BBC20CB}" dt="2019-10-16T19:54:30.460" v="91" actId="403"/>
        <pc:sldMkLst>
          <pc:docMk/>
          <pc:sldMk cId="627419354" sldId="322"/>
        </pc:sldMkLst>
        <pc:spChg chg="mod">
          <ac:chgData name="John Glazebrook" userId="0cee8e84-5584-4a59-8cd1-43182ebc90a0" providerId="ADAL" clId="{850CA1E9-8E4A-488F-A25E-379C3BBC20CB}" dt="2019-10-16T19:54:30.460" v="91" actId="403"/>
          <ac:spMkLst>
            <pc:docMk/>
            <pc:sldMk cId="627419354" sldId="322"/>
            <ac:spMk id="3" creationId="{10B6EC47-6DA7-4AFE-868C-CB4FBE261A8B}"/>
          </ac:spMkLst>
        </pc:spChg>
      </pc:sldChg>
      <pc:sldChg chg="modSp add">
        <pc:chgData name="John Glazebrook" userId="0cee8e84-5584-4a59-8cd1-43182ebc90a0" providerId="ADAL" clId="{850CA1E9-8E4A-488F-A25E-379C3BBC20CB}" dt="2019-10-16T19:55:17.274" v="134" actId="403"/>
        <pc:sldMkLst>
          <pc:docMk/>
          <pc:sldMk cId="3667295727" sldId="323"/>
        </pc:sldMkLst>
        <pc:spChg chg="mod">
          <ac:chgData name="John Glazebrook" userId="0cee8e84-5584-4a59-8cd1-43182ebc90a0" providerId="ADAL" clId="{850CA1E9-8E4A-488F-A25E-379C3BBC20CB}" dt="2019-10-16T19:54:41.517" v="108" actId="20577"/>
          <ac:spMkLst>
            <pc:docMk/>
            <pc:sldMk cId="3667295727" sldId="323"/>
            <ac:spMk id="2" creationId="{3F1732C5-7856-474E-B5E9-4471D5360712}"/>
          </ac:spMkLst>
        </pc:spChg>
        <pc:spChg chg="mod">
          <ac:chgData name="John Glazebrook" userId="0cee8e84-5584-4a59-8cd1-43182ebc90a0" providerId="ADAL" clId="{850CA1E9-8E4A-488F-A25E-379C3BBC20CB}" dt="2019-10-16T19:55:17.274" v="134" actId="403"/>
          <ac:spMkLst>
            <pc:docMk/>
            <pc:sldMk cId="3667295727" sldId="323"/>
            <ac:spMk id="3" creationId="{D4D747EB-333A-4A5D-A068-480C96F0B5E8}"/>
          </ac:spMkLst>
        </pc:spChg>
      </pc:sldChg>
      <pc:sldChg chg="modSp add">
        <pc:chgData name="John Glazebrook" userId="0cee8e84-5584-4a59-8cd1-43182ebc90a0" providerId="ADAL" clId="{850CA1E9-8E4A-488F-A25E-379C3BBC20CB}" dt="2019-10-16T19:56:58.601" v="270" actId="20577"/>
        <pc:sldMkLst>
          <pc:docMk/>
          <pc:sldMk cId="2779980802" sldId="324"/>
        </pc:sldMkLst>
        <pc:spChg chg="mod">
          <ac:chgData name="John Glazebrook" userId="0cee8e84-5584-4a59-8cd1-43182ebc90a0" providerId="ADAL" clId="{850CA1E9-8E4A-488F-A25E-379C3BBC20CB}" dt="2019-10-16T19:55:40.833" v="176" actId="20577"/>
          <ac:spMkLst>
            <pc:docMk/>
            <pc:sldMk cId="2779980802" sldId="324"/>
            <ac:spMk id="2" creationId="{57EDE9C5-C1FA-4DA9-81B9-F2512D931321}"/>
          </ac:spMkLst>
        </pc:spChg>
        <pc:spChg chg="mod">
          <ac:chgData name="John Glazebrook" userId="0cee8e84-5584-4a59-8cd1-43182ebc90a0" providerId="ADAL" clId="{850CA1E9-8E4A-488F-A25E-379C3BBC20CB}" dt="2019-10-16T19:56:58.601" v="270" actId="20577"/>
          <ac:spMkLst>
            <pc:docMk/>
            <pc:sldMk cId="2779980802" sldId="324"/>
            <ac:spMk id="3" creationId="{1432AD39-DEFE-443F-B06A-6B9405544A50}"/>
          </ac:spMkLst>
        </pc:spChg>
      </pc:sldChg>
      <pc:sldChg chg="addSp delSp modSp add">
        <pc:chgData name="John Glazebrook" userId="0cee8e84-5584-4a59-8cd1-43182ebc90a0" providerId="ADAL" clId="{850CA1E9-8E4A-488F-A25E-379C3BBC20CB}" dt="2019-10-16T20:00:32.499" v="324" actId="20577"/>
        <pc:sldMkLst>
          <pc:docMk/>
          <pc:sldMk cId="4006238690" sldId="325"/>
        </pc:sldMkLst>
        <pc:spChg chg="del">
          <ac:chgData name="John Glazebrook" userId="0cee8e84-5584-4a59-8cd1-43182ebc90a0" providerId="ADAL" clId="{850CA1E9-8E4A-488F-A25E-379C3BBC20CB}" dt="2019-10-16T19:59:34.985" v="272" actId="478"/>
          <ac:spMkLst>
            <pc:docMk/>
            <pc:sldMk cId="4006238690" sldId="325"/>
            <ac:spMk id="2" creationId="{99F22E73-1437-43F1-AC1E-6801D6880951}"/>
          </ac:spMkLst>
        </pc:spChg>
        <pc:spChg chg="mod">
          <ac:chgData name="John Glazebrook" userId="0cee8e84-5584-4a59-8cd1-43182ebc90a0" providerId="ADAL" clId="{850CA1E9-8E4A-488F-A25E-379C3BBC20CB}" dt="2019-10-16T20:00:32.499" v="324" actId="20577"/>
          <ac:spMkLst>
            <pc:docMk/>
            <pc:sldMk cId="4006238690" sldId="325"/>
            <ac:spMk id="3" creationId="{D3CDFC02-8E17-44E0-9F66-64F5EA403357}"/>
          </ac:spMkLst>
        </pc:spChg>
        <pc:picChg chg="add mod">
          <ac:chgData name="John Glazebrook" userId="0cee8e84-5584-4a59-8cd1-43182ebc90a0" providerId="ADAL" clId="{850CA1E9-8E4A-488F-A25E-379C3BBC20CB}" dt="2019-10-16T19:59:41.270" v="275" actId="14100"/>
          <ac:picMkLst>
            <pc:docMk/>
            <pc:sldMk cId="4006238690" sldId="325"/>
            <ac:picMk id="4" creationId="{EF400736-D1BD-447C-8E02-95662F9BCD9D}"/>
          </ac:picMkLst>
        </pc:picChg>
      </pc:sldChg>
      <pc:sldChg chg="modSp add">
        <pc:chgData name="John Glazebrook" userId="0cee8e84-5584-4a59-8cd1-43182ebc90a0" providerId="ADAL" clId="{850CA1E9-8E4A-488F-A25E-379C3BBC20CB}" dt="2019-10-16T20:01:21.196" v="355" actId="403"/>
        <pc:sldMkLst>
          <pc:docMk/>
          <pc:sldMk cId="2640918639" sldId="326"/>
        </pc:sldMkLst>
        <pc:spChg chg="mod">
          <ac:chgData name="John Glazebrook" userId="0cee8e84-5584-4a59-8cd1-43182ebc90a0" providerId="ADAL" clId="{850CA1E9-8E4A-488F-A25E-379C3BBC20CB}" dt="2019-10-16T20:00:59.877" v="341" actId="20577"/>
          <ac:spMkLst>
            <pc:docMk/>
            <pc:sldMk cId="2640918639" sldId="326"/>
            <ac:spMk id="2" creationId="{5EA777F2-3C50-4361-A0B9-96FAB101D29A}"/>
          </ac:spMkLst>
        </pc:spChg>
        <pc:spChg chg="mod">
          <ac:chgData name="John Glazebrook" userId="0cee8e84-5584-4a59-8cd1-43182ebc90a0" providerId="ADAL" clId="{850CA1E9-8E4A-488F-A25E-379C3BBC20CB}" dt="2019-10-16T20:01:21.196" v="355" actId="403"/>
          <ac:spMkLst>
            <pc:docMk/>
            <pc:sldMk cId="2640918639" sldId="326"/>
            <ac:spMk id="3" creationId="{DA393A41-D930-4FBF-A098-9D071DBADC20}"/>
          </ac:spMkLst>
        </pc:spChg>
      </pc:sldChg>
      <pc:sldChg chg="addSp modSp add">
        <pc:chgData name="John Glazebrook" userId="0cee8e84-5584-4a59-8cd1-43182ebc90a0" providerId="ADAL" clId="{850CA1E9-8E4A-488F-A25E-379C3BBC20CB}" dt="2019-10-16T20:02:03.389" v="375" actId="14100"/>
        <pc:sldMkLst>
          <pc:docMk/>
          <pc:sldMk cId="2732994151" sldId="327"/>
        </pc:sldMkLst>
        <pc:spChg chg="mod">
          <ac:chgData name="John Glazebrook" userId="0cee8e84-5584-4a59-8cd1-43182ebc90a0" providerId="ADAL" clId="{850CA1E9-8E4A-488F-A25E-379C3BBC20CB}" dt="2019-10-16T20:01:45.993" v="372" actId="20577"/>
          <ac:spMkLst>
            <pc:docMk/>
            <pc:sldMk cId="2732994151" sldId="327"/>
            <ac:spMk id="2" creationId="{DE839552-01E3-4223-8431-B7A53CF83F92}"/>
          </ac:spMkLst>
        </pc:spChg>
        <pc:spChg chg="mod">
          <ac:chgData name="John Glazebrook" userId="0cee8e84-5584-4a59-8cd1-43182ebc90a0" providerId="ADAL" clId="{850CA1E9-8E4A-488F-A25E-379C3BBC20CB}" dt="2019-10-16T20:02:03.389" v="375" actId="14100"/>
          <ac:spMkLst>
            <pc:docMk/>
            <pc:sldMk cId="2732994151" sldId="327"/>
            <ac:spMk id="3" creationId="{640157E5-E996-4E4C-A815-063B644913A3}"/>
          </ac:spMkLst>
        </pc:spChg>
        <pc:picChg chg="add">
          <ac:chgData name="John Glazebrook" userId="0cee8e84-5584-4a59-8cd1-43182ebc90a0" providerId="ADAL" clId="{850CA1E9-8E4A-488F-A25E-379C3BBC20CB}" dt="2019-10-16T20:01:47.691" v="373"/>
          <ac:picMkLst>
            <pc:docMk/>
            <pc:sldMk cId="2732994151" sldId="327"/>
            <ac:picMk id="4" creationId="{880F03D3-E91D-4319-BAD6-26C056DB0703}"/>
          </ac:picMkLst>
        </pc:picChg>
      </pc:sldChg>
      <pc:sldChg chg="addSp delSp modSp add">
        <pc:chgData name="John Glazebrook" userId="0cee8e84-5584-4a59-8cd1-43182ebc90a0" providerId="ADAL" clId="{850CA1E9-8E4A-488F-A25E-379C3BBC20CB}" dt="2019-10-16T20:02:35.643" v="380" actId="478"/>
        <pc:sldMkLst>
          <pc:docMk/>
          <pc:sldMk cId="2292098827" sldId="328"/>
        </pc:sldMkLst>
        <pc:spChg chg="mod">
          <ac:chgData name="John Glazebrook" userId="0cee8e84-5584-4a59-8cd1-43182ebc90a0" providerId="ADAL" clId="{850CA1E9-8E4A-488F-A25E-379C3BBC20CB}" dt="2019-10-16T20:02:14.362" v="377"/>
          <ac:spMkLst>
            <pc:docMk/>
            <pc:sldMk cId="2292098827" sldId="328"/>
            <ac:spMk id="2" creationId="{E246B640-D701-415E-8A97-60DB8F91B81A}"/>
          </ac:spMkLst>
        </pc:spChg>
        <pc:spChg chg="del">
          <ac:chgData name="John Glazebrook" userId="0cee8e84-5584-4a59-8cd1-43182ebc90a0" providerId="ADAL" clId="{850CA1E9-8E4A-488F-A25E-379C3BBC20CB}" dt="2019-10-16T20:02:35.643" v="380" actId="478"/>
          <ac:spMkLst>
            <pc:docMk/>
            <pc:sldMk cId="2292098827" sldId="328"/>
            <ac:spMk id="3" creationId="{66D8A4CA-9313-4F61-A993-42395CD3ED88}"/>
          </ac:spMkLst>
        </pc:spChg>
        <pc:picChg chg="add mod">
          <ac:chgData name="John Glazebrook" userId="0cee8e84-5584-4a59-8cd1-43182ebc90a0" providerId="ADAL" clId="{850CA1E9-8E4A-488F-A25E-379C3BBC20CB}" dt="2019-10-16T20:02:33.487" v="379" actId="1076"/>
          <ac:picMkLst>
            <pc:docMk/>
            <pc:sldMk cId="2292098827" sldId="328"/>
            <ac:picMk id="4" creationId="{74637240-B5AC-47B8-8719-91D1D133AAD2}"/>
          </ac:picMkLst>
        </pc:picChg>
      </pc:sldChg>
      <pc:sldChg chg="modSp add">
        <pc:chgData name="John Glazebrook" userId="0cee8e84-5584-4a59-8cd1-43182ebc90a0" providerId="ADAL" clId="{850CA1E9-8E4A-488F-A25E-379C3BBC20CB}" dt="2019-10-16T20:03:18.492" v="399" actId="20577"/>
        <pc:sldMkLst>
          <pc:docMk/>
          <pc:sldMk cId="3087372678" sldId="329"/>
        </pc:sldMkLst>
        <pc:spChg chg="mod">
          <ac:chgData name="John Glazebrook" userId="0cee8e84-5584-4a59-8cd1-43182ebc90a0" providerId="ADAL" clId="{850CA1E9-8E4A-488F-A25E-379C3BBC20CB}" dt="2019-10-16T20:02:52.110" v="382"/>
          <ac:spMkLst>
            <pc:docMk/>
            <pc:sldMk cId="3087372678" sldId="329"/>
            <ac:spMk id="2" creationId="{9A9F58B0-3BBC-4557-AECD-FA5CF9B3DB6D}"/>
          </ac:spMkLst>
        </pc:spChg>
        <pc:spChg chg="mod">
          <ac:chgData name="John Glazebrook" userId="0cee8e84-5584-4a59-8cd1-43182ebc90a0" providerId="ADAL" clId="{850CA1E9-8E4A-488F-A25E-379C3BBC20CB}" dt="2019-10-16T20:03:18.492" v="399" actId="20577"/>
          <ac:spMkLst>
            <pc:docMk/>
            <pc:sldMk cId="3087372678" sldId="329"/>
            <ac:spMk id="3" creationId="{1C957C19-01C7-4279-9C8B-F2792B512CB6}"/>
          </ac:spMkLst>
        </pc:spChg>
      </pc:sldChg>
      <pc:sldChg chg="modSp add">
        <pc:chgData name="John Glazebrook" userId="0cee8e84-5584-4a59-8cd1-43182ebc90a0" providerId="ADAL" clId="{850CA1E9-8E4A-488F-A25E-379C3BBC20CB}" dt="2019-10-16T20:04:08.512" v="426" actId="403"/>
        <pc:sldMkLst>
          <pc:docMk/>
          <pc:sldMk cId="2078910044" sldId="330"/>
        </pc:sldMkLst>
        <pc:spChg chg="mod">
          <ac:chgData name="John Glazebrook" userId="0cee8e84-5584-4a59-8cd1-43182ebc90a0" providerId="ADAL" clId="{850CA1E9-8E4A-488F-A25E-379C3BBC20CB}" dt="2019-10-16T20:03:35.725" v="401"/>
          <ac:spMkLst>
            <pc:docMk/>
            <pc:sldMk cId="2078910044" sldId="330"/>
            <ac:spMk id="2" creationId="{316BE397-36DB-4279-B156-00BBDD016A48}"/>
          </ac:spMkLst>
        </pc:spChg>
        <pc:spChg chg="mod">
          <ac:chgData name="John Glazebrook" userId="0cee8e84-5584-4a59-8cd1-43182ebc90a0" providerId="ADAL" clId="{850CA1E9-8E4A-488F-A25E-379C3BBC20CB}" dt="2019-10-16T20:04:08.512" v="426" actId="403"/>
          <ac:spMkLst>
            <pc:docMk/>
            <pc:sldMk cId="2078910044" sldId="330"/>
            <ac:spMk id="3" creationId="{D6A55518-5EA7-41F0-997D-82759E1FF9AA}"/>
          </ac:spMkLst>
        </pc:spChg>
      </pc:sldChg>
      <pc:sldChg chg="modSp add">
        <pc:chgData name="John Glazebrook" userId="0cee8e84-5584-4a59-8cd1-43182ebc90a0" providerId="ADAL" clId="{850CA1E9-8E4A-488F-A25E-379C3BBC20CB}" dt="2019-10-16T20:04:46.228" v="447" actId="403"/>
        <pc:sldMkLst>
          <pc:docMk/>
          <pc:sldMk cId="2931754218" sldId="331"/>
        </pc:sldMkLst>
        <pc:spChg chg="mod">
          <ac:chgData name="John Glazebrook" userId="0cee8e84-5584-4a59-8cd1-43182ebc90a0" providerId="ADAL" clId="{850CA1E9-8E4A-488F-A25E-379C3BBC20CB}" dt="2019-10-16T20:04:19.634" v="428"/>
          <ac:spMkLst>
            <pc:docMk/>
            <pc:sldMk cId="2931754218" sldId="331"/>
            <ac:spMk id="2" creationId="{6D34B5BE-2487-47E0-89E1-DBD040203F2A}"/>
          </ac:spMkLst>
        </pc:spChg>
        <pc:spChg chg="mod">
          <ac:chgData name="John Glazebrook" userId="0cee8e84-5584-4a59-8cd1-43182ebc90a0" providerId="ADAL" clId="{850CA1E9-8E4A-488F-A25E-379C3BBC20CB}" dt="2019-10-16T20:04:46.228" v="447" actId="403"/>
          <ac:spMkLst>
            <pc:docMk/>
            <pc:sldMk cId="2931754218" sldId="331"/>
            <ac:spMk id="3" creationId="{3AEF1FDB-BE7A-49A2-B754-CB496D2CF22B}"/>
          </ac:spMkLst>
        </pc:spChg>
      </pc:sldChg>
      <pc:sldChg chg="modSp add">
        <pc:chgData name="John Glazebrook" userId="0cee8e84-5584-4a59-8cd1-43182ebc90a0" providerId="ADAL" clId="{850CA1E9-8E4A-488F-A25E-379C3BBC20CB}" dt="2019-10-16T20:05:22.286" v="471" actId="403"/>
        <pc:sldMkLst>
          <pc:docMk/>
          <pc:sldMk cId="2368694682" sldId="332"/>
        </pc:sldMkLst>
        <pc:spChg chg="mod">
          <ac:chgData name="John Glazebrook" userId="0cee8e84-5584-4a59-8cd1-43182ebc90a0" providerId="ADAL" clId="{850CA1E9-8E4A-488F-A25E-379C3BBC20CB}" dt="2019-10-16T20:04:56.740" v="449"/>
          <ac:spMkLst>
            <pc:docMk/>
            <pc:sldMk cId="2368694682" sldId="332"/>
            <ac:spMk id="2" creationId="{D9DDDF79-927E-4FEA-8D71-034E0A9DCC4E}"/>
          </ac:spMkLst>
        </pc:spChg>
        <pc:spChg chg="mod">
          <ac:chgData name="John Glazebrook" userId="0cee8e84-5584-4a59-8cd1-43182ebc90a0" providerId="ADAL" clId="{850CA1E9-8E4A-488F-A25E-379C3BBC20CB}" dt="2019-10-16T20:05:22.286" v="471" actId="403"/>
          <ac:spMkLst>
            <pc:docMk/>
            <pc:sldMk cId="2368694682" sldId="332"/>
            <ac:spMk id="3" creationId="{777735AA-E935-43D1-BBF6-134464C3AEAA}"/>
          </ac:spMkLst>
        </pc:spChg>
      </pc:sldChg>
      <pc:sldChg chg="addSp delSp modSp add">
        <pc:chgData name="John Glazebrook" userId="0cee8e84-5584-4a59-8cd1-43182ebc90a0" providerId="ADAL" clId="{850CA1E9-8E4A-488F-A25E-379C3BBC20CB}" dt="2019-10-16T20:06:00" v="478" actId="1076"/>
        <pc:sldMkLst>
          <pc:docMk/>
          <pc:sldMk cId="3060839053" sldId="333"/>
        </pc:sldMkLst>
        <pc:spChg chg="mod">
          <ac:chgData name="John Glazebrook" userId="0cee8e84-5584-4a59-8cd1-43182ebc90a0" providerId="ADAL" clId="{850CA1E9-8E4A-488F-A25E-379C3BBC20CB}" dt="2019-10-16T20:05:34.181" v="473"/>
          <ac:spMkLst>
            <pc:docMk/>
            <pc:sldMk cId="3060839053" sldId="333"/>
            <ac:spMk id="2" creationId="{5215BE4C-A262-469E-8091-FDB6024D9357}"/>
          </ac:spMkLst>
        </pc:spChg>
        <pc:spChg chg="del">
          <ac:chgData name="John Glazebrook" userId="0cee8e84-5584-4a59-8cd1-43182ebc90a0" providerId="ADAL" clId="{850CA1E9-8E4A-488F-A25E-379C3BBC20CB}" dt="2019-10-16T20:05:47.076" v="474" actId="478"/>
          <ac:spMkLst>
            <pc:docMk/>
            <pc:sldMk cId="3060839053" sldId="333"/>
            <ac:spMk id="3" creationId="{694F3B53-F469-404F-AB31-1705E49FCC4D}"/>
          </ac:spMkLst>
        </pc:spChg>
        <pc:picChg chg="add mod">
          <ac:chgData name="John Glazebrook" userId="0cee8e84-5584-4a59-8cd1-43182ebc90a0" providerId="ADAL" clId="{850CA1E9-8E4A-488F-A25E-379C3BBC20CB}" dt="2019-10-16T20:06:00" v="478" actId="1076"/>
          <ac:picMkLst>
            <pc:docMk/>
            <pc:sldMk cId="3060839053" sldId="333"/>
            <ac:picMk id="4" creationId="{0B53074E-82AA-42C4-B004-A1776E30F9E2}"/>
          </ac:picMkLst>
        </pc:picChg>
      </pc:sldChg>
      <pc:sldChg chg="modSp add">
        <pc:chgData name="John Glazebrook" userId="0cee8e84-5584-4a59-8cd1-43182ebc90a0" providerId="ADAL" clId="{850CA1E9-8E4A-488F-A25E-379C3BBC20CB}" dt="2019-10-16T20:06:37.837" v="505" actId="403"/>
        <pc:sldMkLst>
          <pc:docMk/>
          <pc:sldMk cId="1691708358" sldId="334"/>
        </pc:sldMkLst>
        <pc:spChg chg="mod">
          <ac:chgData name="John Glazebrook" userId="0cee8e84-5584-4a59-8cd1-43182ebc90a0" providerId="ADAL" clId="{850CA1E9-8E4A-488F-A25E-379C3BBC20CB}" dt="2019-10-16T20:06:17.112" v="489" actId="20577"/>
          <ac:spMkLst>
            <pc:docMk/>
            <pc:sldMk cId="1691708358" sldId="334"/>
            <ac:spMk id="2" creationId="{CEB1272B-7CE8-4E55-891D-378A08CC58B7}"/>
          </ac:spMkLst>
        </pc:spChg>
        <pc:spChg chg="mod">
          <ac:chgData name="John Glazebrook" userId="0cee8e84-5584-4a59-8cd1-43182ebc90a0" providerId="ADAL" clId="{850CA1E9-8E4A-488F-A25E-379C3BBC20CB}" dt="2019-10-16T20:06:37.837" v="505" actId="403"/>
          <ac:spMkLst>
            <pc:docMk/>
            <pc:sldMk cId="1691708358" sldId="334"/>
            <ac:spMk id="3" creationId="{6F2C7E22-7D90-40C1-9615-F882CBD79634}"/>
          </ac:spMkLst>
        </pc:spChg>
      </pc:sldChg>
      <pc:sldChg chg="modSp add">
        <pc:chgData name="John Glazebrook" userId="0cee8e84-5584-4a59-8cd1-43182ebc90a0" providerId="ADAL" clId="{850CA1E9-8E4A-488F-A25E-379C3BBC20CB}" dt="2019-10-16T20:07:10.736" v="528" actId="403"/>
        <pc:sldMkLst>
          <pc:docMk/>
          <pc:sldMk cId="3196399966" sldId="335"/>
        </pc:sldMkLst>
        <pc:spChg chg="mod">
          <ac:chgData name="John Glazebrook" userId="0cee8e84-5584-4a59-8cd1-43182ebc90a0" providerId="ADAL" clId="{850CA1E9-8E4A-488F-A25E-379C3BBC20CB}" dt="2019-10-16T20:06:53.570" v="516" actId="20577"/>
          <ac:spMkLst>
            <pc:docMk/>
            <pc:sldMk cId="3196399966" sldId="335"/>
            <ac:spMk id="2" creationId="{576C1F16-F2BB-48B7-A1D5-5A5561BCAFD5}"/>
          </ac:spMkLst>
        </pc:spChg>
        <pc:spChg chg="mod">
          <ac:chgData name="John Glazebrook" userId="0cee8e84-5584-4a59-8cd1-43182ebc90a0" providerId="ADAL" clId="{850CA1E9-8E4A-488F-A25E-379C3BBC20CB}" dt="2019-10-16T20:07:10.736" v="528" actId="403"/>
          <ac:spMkLst>
            <pc:docMk/>
            <pc:sldMk cId="3196399966" sldId="335"/>
            <ac:spMk id="3" creationId="{A81FDF70-ED92-4F4D-8A64-B203822E0E34}"/>
          </ac:spMkLst>
        </pc:spChg>
      </pc:sldChg>
      <pc:sldChg chg="addSp delSp modSp add">
        <pc:chgData name="John Glazebrook" userId="0cee8e84-5584-4a59-8cd1-43182ebc90a0" providerId="ADAL" clId="{850CA1E9-8E4A-488F-A25E-379C3BBC20CB}" dt="2019-10-16T20:08:46.939" v="544" actId="478"/>
        <pc:sldMkLst>
          <pc:docMk/>
          <pc:sldMk cId="1146201295" sldId="336"/>
        </pc:sldMkLst>
        <pc:spChg chg="mod">
          <ac:chgData name="John Glazebrook" userId="0cee8e84-5584-4a59-8cd1-43182ebc90a0" providerId="ADAL" clId="{850CA1E9-8E4A-488F-A25E-379C3BBC20CB}" dt="2019-10-16T20:08:12.048" v="539" actId="20577"/>
          <ac:spMkLst>
            <pc:docMk/>
            <pc:sldMk cId="1146201295" sldId="336"/>
            <ac:spMk id="2" creationId="{5CEA57FC-90F7-4EA0-A6EC-BED605B0E6C0}"/>
          </ac:spMkLst>
        </pc:spChg>
        <pc:spChg chg="del">
          <ac:chgData name="John Glazebrook" userId="0cee8e84-5584-4a59-8cd1-43182ebc90a0" providerId="ADAL" clId="{850CA1E9-8E4A-488F-A25E-379C3BBC20CB}" dt="2019-10-16T20:08:46.939" v="544" actId="478"/>
          <ac:spMkLst>
            <pc:docMk/>
            <pc:sldMk cId="1146201295" sldId="336"/>
            <ac:spMk id="3" creationId="{8720EBF4-8396-4850-B399-C387F9F380A9}"/>
          </ac:spMkLst>
        </pc:spChg>
        <pc:picChg chg="add mod">
          <ac:chgData name="John Glazebrook" userId="0cee8e84-5584-4a59-8cd1-43182ebc90a0" providerId="ADAL" clId="{850CA1E9-8E4A-488F-A25E-379C3BBC20CB}" dt="2019-10-16T20:08:44.080" v="543" actId="1076"/>
          <ac:picMkLst>
            <pc:docMk/>
            <pc:sldMk cId="1146201295" sldId="336"/>
            <ac:picMk id="4" creationId="{BBDCC128-D262-4CA1-91DE-0883F0F741CB}"/>
          </ac:picMkLst>
        </pc:picChg>
      </pc:sldChg>
      <pc:sldChg chg="addSp modSp add">
        <pc:chgData name="John Glazebrook" userId="0cee8e84-5584-4a59-8cd1-43182ebc90a0" providerId="ADAL" clId="{850CA1E9-8E4A-488F-A25E-379C3BBC20CB}" dt="2019-10-16T20:09:11" v="549" actId="1076"/>
        <pc:sldMkLst>
          <pc:docMk/>
          <pc:sldMk cId="4005858926" sldId="337"/>
        </pc:sldMkLst>
        <pc:picChg chg="add mod">
          <ac:chgData name="John Glazebrook" userId="0cee8e84-5584-4a59-8cd1-43182ebc90a0" providerId="ADAL" clId="{850CA1E9-8E4A-488F-A25E-379C3BBC20CB}" dt="2019-10-16T20:09:11" v="549" actId="1076"/>
          <ac:picMkLst>
            <pc:docMk/>
            <pc:sldMk cId="4005858926" sldId="337"/>
            <ac:picMk id="2" creationId="{45A39243-DFC4-4887-89AD-73E6CC15F905}"/>
          </ac:picMkLst>
        </pc:picChg>
      </pc:sldChg>
      <pc:sldChg chg="addSp modSp add">
        <pc:chgData name="John Glazebrook" userId="0cee8e84-5584-4a59-8cd1-43182ebc90a0" providerId="ADAL" clId="{850CA1E9-8E4A-488F-A25E-379C3BBC20CB}" dt="2019-10-16T20:09:37.251" v="552" actId="1076"/>
        <pc:sldMkLst>
          <pc:docMk/>
          <pc:sldMk cId="2405099025" sldId="338"/>
        </pc:sldMkLst>
        <pc:picChg chg="add mod">
          <ac:chgData name="John Glazebrook" userId="0cee8e84-5584-4a59-8cd1-43182ebc90a0" providerId="ADAL" clId="{850CA1E9-8E4A-488F-A25E-379C3BBC20CB}" dt="2019-10-16T20:09:37.251" v="552" actId="1076"/>
          <ac:picMkLst>
            <pc:docMk/>
            <pc:sldMk cId="2405099025" sldId="338"/>
            <ac:picMk id="2" creationId="{A1EE10F7-612A-4B68-9699-7C22CE2359EB}"/>
          </ac:picMkLst>
        </pc:picChg>
      </pc:sldChg>
      <pc:sldChg chg="add del">
        <pc:chgData name="John Glazebrook" userId="0cee8e84-5584-4a59-8cd1-43182ebc90a0" providerId="ADAL" clId="{850CA1E9-8E4A-488F-A25E-379C3BBC20CB}" dt="2019-10-16T20:09:48.317" v="555" actId="2696"/>
        <pc:sldMkLst>
          <pc:docMk/>
          <pc:sldMk cId="1300618623" sldId="339"/>
        </pc:sldMkLst>
      </pc:sldChg>
      <pc:sldChg chg="addSp delSp modSp add">
        <pc:chgData name="John Glazebrook" userId="0cee8e84-5584-4a59-8cd1-43182ebc90a0" providerId="ADAL" clId="{850CA1E9-8E4A-488F-A25E-379C3BBC20CB}" dt="2019-10-16T20:12:17.958" v="652" actId="14100"/>
        <pc:sldMkLst>
          <pc:docMk/>
          <pc:sldMk cId="445450664" sldId="340"/>
        </pc:sldMkLst>
        <pc:spChg chg="mod">
          <ac:chgData name="John Glazebrook" userId="0cee8e84-5584-4a59-8cd1-43182ebc90a0" providerId="ADAL" clId="{850CA1E9-8E4A-488F-A25E-379C3BBC20CB}" dt="2019-10-16T20:12:14.731" v="651" actId="1076"/>
          <ac:spMkLst>
            <pc:docMk/>
            <pc:sldMk cId="445450664" sldId="340"/>
            <ac:spMk id="2" creationId="{6DF25CC5-9EBC-4E77-A558-A2ADFF67894E}"/>
          </ac:spMkLst>
        </pc:spChg>
        <pc:spChg chg="del">
          <ac:chgData name="John Glazebrook" userId="0cee8e84-5584-4a59-8cd1-43182ebc90a0" providerId="ADAL" clId="{850CA1E9-8E4A-488F-A25E-379C3BBC20CB}" dt="2019-10-16T20:10:02.897" v="578" actId="478"/>
          <ac:spMkLst>
            <pc:docMk/>
            <pc:sldMk cId="445450664" sldId="340"/>
            <ac:spMk id="3" creationId="{DC4E15A4-B5E4-4707-86E2-2008820C574F}"/>
          </ac:spMkLst>
        </pc:spChg>
        <pc:spChg chg="add mod">
          <ac:chgData name="John Glazebrook" userId="0cee8e84-5584-4a59-8cd1-43182ebc90a0" providerId="ADAL" clId="{850CA1E9-8E4A-488F-A25E-379C3BBC20CB}" dt="2019-10-16T20:12:17.958" v="652" actId="14100"/>
          <ac:spMkLst>
            <pc:docMk/>
            <pc:sldMk cId="445450664" sldId="340"/>
            <ac:spMk id="4" creationId="{B2041AEA-4160-4B43-8606-9CDA43B571C3}"/>
          </ac:spMkLst>
        </pc:spChg>
      </pc:sldChg>
      <pc:sldChg chg="modSp add">
        <pc:chgData name="John Glazebrook" userId="0cee8e84-5584-4a59-8cd1-43182ebc90a0" providerId="ADAL" clId="{850CA1E9-8E4A-488F-A25E-379C3BBC20CB}" dt="2019-10-16T20:11:27.309" v="629" actId="27636"/>
        <pc:sldMkLst>
          <pc:docMk/>
          <pc:sldMk cId="603334296" sldId="341"/>
        </pc:sldMkLst>
        <pc:spChg chg="mod">
          <ac:chgData name="John Glazebrook" userId="0cee8e84-5584-4a59-8cd1-43182ebc90a0" providerId="ADAL" clId="{850CA1E9-8E4A-488F-A25E-379C3BBC20CB}" dt="2019-10-16T20:10:57.283" v="600" actId="20577"/>
          <ac:spMkLst>
            <pc:docMk/>
            <pc:sldMk cId="603334296" sldId="341"/>
            <ac:spMk id="2" creationId="{7F1EFF19-FEFA-4F52-AC42-18ACDB586F79}"/>
          </ac:spMkLst>
        </pc:spChg>
        <pc:spChg chg="mod">
          <ac:chgData name="John Glazebrook" userId="0cee8e84-5584-4a59-8cd1-43182ebc90a0" providerId="ADAL" clId="{850CA1E9-8E4A-488F-A25E-379C3BBC20CB}" dt="2019-10-16T20:11:27.309" v="629" actId="27636"/>
          <ac:spMkLst>
            <pc:docMk/>
            <pc:sldMk cId="603334296" sldId="341"/>
            <ac:spMk id="3" creationId="{1143A67C-D5FB-492A-9BE1-8DDBF18D7439}"/>
          </ac:spMkLst>
        </pc:spChg>
      </pc:sldChg>
    </pc:docChg>
  </pc:docChgLst>
  <pc:docChgLst>
    <pc:chgData name="John Glazebrook" userId="0cee8e84-5584-4a59-8cd1-43182ebc90a0" providerId="ADAL" clId="{00B733D5-005E-48C3-B1BF-C685A3BF4090}"/>
    <pc:docChg chg="custSel addSld modSld">
      <pc:chgData name="John Glazebrook" userId="0cee8e84-5584-4a59-8cd1-43182ebc90a0" providerId="ADAL" clId="{00B733D5-005E-48C3-B1BF-C685A3BF4090}" dt="2020-09-30T14:04:33.532" v="348" actId="1076"/>
      <pc:docMkLst>
        <pc:docMk/>
      </pc:docMkLst>
      <pc:sldChg chg="modSp mod">
        <pc:chgData name="John Glazebrook" userId="0cee8e84-5584-4a59-8cd1-43182ebc90a0" providerId="ADAL" clId="{00B733D5-005E-48C3-B1BF-C685A3BF4090}" dt="2020-09-30T11:18:54.558" v="20" actId="20577"/>
        <pc:sldMkLst>
          <pc:docMk/>
          <pc:sldMk cId="2762863208" sldId="319"/>
        </pc:sldMkLst>
        <pc:spChg chg="mod">
          <ac:chgData name="John Glazebrook" userId="0cee8e84-5584-4a59-8cd1-43182ebc90a0" providerId="ADAL" clId="{00B733D5-005E-48C3-B1BF-C685A3BF4090}" dt="2020-09-30T11:18:54.558" v="20" actId="20577"/>
          <ac:spMkLst>
            <pc:docMk/>
            <pc:sldMk cId="2762863208" sldId="319"/>
            <ac:spMk id="3" creationId="{79BD6909-245D-4773-9029-B8F1DA2D4704}"/>
          </ac:spMkLst>
        </pc:spChg>
      </pc:sldChg>
      <pc:sldChg chg="addSp modSp new mod">
        <pc:chgData name="John Glazebrook" userId="0cee8e84-5584-4a59-8cd1-43182ebc90a0" providerId="ADAL" clId="{00B733D5-005E-48C3-B1BF-C685A3BF4090}" dt="2020-09-30T13:52:07.682" v="171" actId="20577"/>
        <pc:sldMkLst>
          <pc:docMk/>
          <pc:sldMk cId="278522533" sldId="342"/>
        </pc:sldMkLst>
        <pc:spChg chg="mod">
          <ac:chgData name="John Glazebrook" userId="0cee8e84-5584-4a59-8cd1-43182ebc90a0" providerId="ADAL" clId="{00B733D5-005E-48C3-B1BF-C685A3BF4090}" dt="2020-09-30T13:46:26.341" v="62" actId="20577"/>
          <ac:spMkLst>
            <pc:docMk/>
            <pc:sldMk cId="278522533" sldId="342"/>
            <ac:spMk id="2" creationId="{1CC7AC0F-DD83-40E0-BE59-9DEB7BCACDE4}"/>
          </ac:spMkLst>
        </pc:spChg>
        <pc:spChg chg="mod">
          <ac:chgData name="John Glazebrook" userId="0cee8e84-5584-4a59-8cd1-43182ebc90a0" providerId="ADAL" clId="{00B733D5-005E-48C3-B1BF-C685A3BF4090}" dt="2020-09-30T13:52:07.682" v="171" actId="20577"/>
          <ac:spMkLst>
            <pc:docMk/>
            <pc:sldMk cId="278522533" sldId="342"/>
            <ac:spMk id="3" creationId="{B61316A9-CFFE-4E32-A730-4192D26CB9BA}"/>
          </ac:spMkLst>
        </pc:spChg>
        <pc:picChg chg="add mod modCrop">
          <ac:chgData name="John Glazebrook" userId="0cee8e84-5584-4a59-8cd1-43182ebc90a0" providerId="ADAL" clId="{00B733D5-005E-48C3-B1BF-C685A3BF4090}" dt="2020-09-30T13:50:21.903" v="128" actId="732"/>
          <ac:picMkLst>
            <pc:docMk/>
            <pc:sldMk cId="278522533" sldId="342"/>
            <ac:picMk id="4" creationId="{8F9EDAA9-AB91-41B6-9584-425F09E6C0E7}"/>
          </ac:picMkLst>
        </pc:picChg>
        <pc:picChg chg="add mod modCrop">
          <ac:chgData name="John Glazebrook" userId="0cee8e84-5584-4a59-8cd1-43182ebc90a0" providerId="ADAL" clId="{00B733D5-005E-48C3-B1BF-C685A3BF4090}" dt="2020-09-30T13:50:50.859" v="134" actId="732"/>
          <ac:picMkLst>
            <pc:docMk/>
            <pc:sldMk cId="278522533" sldId="342"/>
            <ac:picMk id="5" creationId="{97F0BA0F-F100-4B6D-9598-0CB840B4D312}"/>
          </ac:picMkLst>
        </pc:picChg>
        <pc:picChg chg="add mod modCrop">
          <ac:chgData name="John Glazebrook" userId="0cee8e84-5584-4a59-8cd1-43182ebc90a0" providerId="ADAL" clId="{00B733D5-005E-48C3-B1BF-C685A3BF4090}" dt="2020-09-30T13:51:16.458" v="140" actId="1076"/>
          <ac:picMkLst>
            <pc:docMk/>
            <pc:sldMk cId="278522533" sldId="342"/>
            <ac:picMk id="6" creationId="{10E3B78C-B844-457C-85DE-1A6A03F8682C}"/>
          </ac:picMkLst>
        </pc:picChg>
      </pc:sldChg>
      <pc:sldChg chg="addSp modSp add mod">
        <pc:chgData name="John Glazebrook" userId="0cee8e84-5584-4a59-8cd1-43182ebc90a0" providerId="ADAL" clId="{00B733D5-005E-48C3-B1BF-C685A3BF4090}" dt="2020-09-30T13:59:22.857" v="323" actId="14100"/>
        <pc:sldMkLst>
          <pc:docMk/>
          <pc:sldMk cId="3155684535" sldId="343"/>
        </pc:sldMkLst>
        <pc:spChg chg="mod">
          <ac:chgData name="John Glazebrook" userId="0cee8e84-5584-4a59-8cd1-43182ebc90a0" providerId="ADAL" clId="{00B733D5-005E-48C3-B1BF-C685A3BF4090}" dt="2020-09-30T13:54:06.277" v="228" actId="20577"/>
          <ac:spMkLst>
            <pc:docMk/>
            <pc:sldMk cId="3155684535" sldId="343"/>
            <ac:spMk id="2" creationId="{1CC7AC0F-DD83-40E0-BE59-9DEB7BCACDE4}"/>
          </ac:spMkLst>
        </pc:spChg>
        <pc:spChg chg="mod">
          <ac:chgData name="John Glazebrook" userId="0cee8e84-5584-4a59-8cd1-43182ebc90a0" providerId="ADAL" clId="{00B733D5-005E-48C3-B1BF-C685A3BF4090}" dt="2020-09-30T13:55:09.718" v="320" actId="20577"/>
          <ac:spMkLst>
            <pc:docMk/>
            <pc:sldMk cId="3155684535" sldId="343"/>
            <ac:spMk id="3" creationId="{B61316A9-CFFE-4E32-A730-4192D26CB9BA}"/>
          </ac:spMkLst>
        </pc:spChg>
        <pc:picChg chg="mod">
          <ac:chgData name="John Glazebrook" userId="0cee8e84-5584-4a59-8cd1-43182ebc90a0" providerId="ADAL" clId="{00B733D5-005E-48C3-B1BF-C685A3BF4090}" dt="2020-09-30T13:54:03.102" v="227" actId="1076"/>
          <ac:picMkLst>
            <pc:docMk/>
            <pc:sldMk cId="3155684535" sldId="343"/>
            <ac:picMk id="4" creationId="{8F9EDAA9-AB91-41B6-9584-425F09E6C0E7}"/>
          </ac:picMkLst>
        </pc:picChg>
        <pc:picChg chg="mod">
          <ac:chgData name="John Glazebrook" userId="0cee8e84-5584-4a59-8cd1-43182ebc90a0" providerId="ADAL" clId="{00B733D5-005E-48C3-B1BF-C685A3BF4090}" dt="2020-09-30T13:54:03.102" v="227" actId="1076"/>
          <ac:picMkLst>
            <pc:docMk/>
            <pc:sldMk cId="3155684535" sldId="343"/>
            <ac:picMk id="5" creationId="{97F0BA0F-F100-4B6D-9598-0CB840B4D312}"/>
          </ac:picMkLst>
        </pc:picChg>
        <pc:picChg chg="mod">
          <ac:chgData name="John Glazebrook" userId="0cee8e84-5584-4a59-8cd1-43182ebc90a0" providerId="ADAL" clId="{00B733D5-005E-48C3-B1BF-C685A3BF4090}" dt="2020-09-30T13:54:03.102" v="227" actId="1076"/>
          <ac:picMkLst>
            <pc:docMk/>
            <pc:sldMk cId="3155684535" sldId="343"/>
            <ac:picMk id="6" creationId="{10E3B78C-B844-457C-85DE-1A6A03F8682C}"/>
          </ac:picMkLst>
        </pc:picChg>
        <pc:picChg chg="add mod">
          <ac:chgData name="John Glazebrook" userId="0cee8e84-5584-4a59-8cd1-43182ebc90a0" providerId="ADAL" clId="{00B733D5-005E-48C3-B1BF-C685A3BF4090}" dt="2020-09-30T13:59:22.857" v="323" actId="14100"/>
          <ac:picMkLst>
            <pc:docMk/>
            <pc:sldMk cId="3155684535" sldId="343"/>
            <ac:picMk id="7" creationId="{28A6267B-54ED-403D-8034-D274447F3F1F}"/>
          </ac:picMkLst>
        </pc:picChg>
      </pc:sldChg>
      <pc:sldChg chg="modSp new mod">
        <pc:chgData name="John Glazebrook" userId="0cee8e84-5584-4a59-8cd1-43182ebc90a0" providerId="ADAL" clId="{00B733D5-005E-48C3-B1BF-C685A3BF4090}" dt="2020-09-30T14:01:15.344" v="340" actId="20577"/>
        <pc:sldMkLst>
          <pc:docMk/>
          <pc:sldMk cId="796221295" sldId="344"/>
        </pc:sldMkLst>
        <pc:spChg chg="mod">
          <ac:chgData name="John Glazebrook" userId="0cee8e84-5584-4a59-8cd1-43182ebc90a0" providerId="ADAL" clId="{00B733D5-005E-48C3-B1BF-C685A3BF4090}" dt="2020-09-30T14:01:15.344" v="340" actId="20577"/>
          <ac:spMkLst>
            <pc:docMk/>
            <pc:sldMk cId="796221295" sldId="344"/>
            <ac:spMk id="2" creationId="{85ED8099-BCA3-4DC2-8E63-E4E9DE973034}"/>
          </ac:spMkLst>
        </pc:spChg>
        <pc:spChg chg="mod">
          <ac:chgData name="John Glazebrook" userId="0cee8e84-5584-4a59-8cd1-43182ebc90a0" providerId="ADAL" clId="{00B733D5-005E-48C3-B1BF-C685A3BF4090}" dt="2020-09-30T14:00:52.516" v="338" actId="20577"/>
          <ac:spMkLst>
            <pc:docMk/>
            <pc:sldMk cId="796221295" sldId="344"/>
            <ac:spMk id="3" creationId="{B4C5199F-1235-4032-8240-B46ABE8134C3}"/>
          </ac:spMkLst>
        </pc:spChg>
      </pc:sldChg>
      <pc:sldChg chg="addSp delSp modSp new mod">
        <pc:chgData name="John Glazebrook" userId="0cee8e84-5584-4a59-8cd1-43182ebc90a0" providerId="ADAL" clId="{00B733D5-005E-48C3-B1BF-C685A3BF4090}" dt="2020-09-30T14:04:33.532" v="348" actId="1076"/>
        <pc:sldMkLst>
          <pc:docMk/>
          <pc:sldMk cId="750054454" sldId="345"/>
        </pc:sldMkLst>
        <pc:spChg chg="add del">
          <ac:chgData name="John Glazebrook" userId="0cee8e84-5584-4a59-8cd1-43182ebc90a0" providerId="ADAL" clId="{00B733D5-005E-48C3-B1BF-C685A3BF4090}" dt="2020-09-30T14:03:51.823" v="343" actId="478"/>
          <ac:spMkLst>
            <pc:docMk/>
            <pc:sldMk cId="750054454" sldId="345"/>
            <ac:spMk id="2" creationId="{232C93ED-C782-4620-AFF5-20C75E6C4148}"/>
          </ac:spMkLst>
        </pc:spChg>
        <pc:picChg chg="add mod">
          <ac:chgData name="John Glazebrook" userId="0cee8e84-5584-4a59-8cd1-43182ebc90a0" providerId="ADAL" clId="{00B733D5-005E-48C3-B1BF-C685A3BF4090}" dt="2020-09-30T14:03:59.203" v="346" actId="14100"/>
          <ac:picMkLst>
            <pc:docMk/>
            <pc:sldMk cId="750054454" sldId="345"/>
            <ac:picMk id="3" creationId="{860A9569-3055-4FCE-9C4A-6AB9CA3E4C99}"/>
          </ac:picMkLst>
        </pc:picChg>
        <pc:picChg chg="add mod">
          <ac:chgData name="John Glazebrook" userId="0cee8e84-5584-4a59-8cd1-43182ebc90a0" providerId="ADAL" clId="{00B733D5-005E-48C3-B1BF-C685A3BF4090}" dt="2020-09-30T14:04:33.532" v="348" actId="1076"/>
          <ac:picMkLst>
            <pc:docMk/>
            <pc:sldMk cId="750054454" sldId="345"/>
            <ac:picMk id="4" creationId="{A83609AD-C1E0-4F41-BBA4-F98EF1215429}"/>
          </ac:picMkLst>
        </pc:picChg>
      </pc:sldChg>
    </pc:docChg>
  </pc:docChgLst>
  <pc:docChgLst>
    <pc:chgData name="John Glazebrook" userId="0cee8e84-5584-4a59-8cd1-43182ebc90a0" providerId="ADAL" clId="{9FD843E3-F669-4C16-8E9C-567FD10D0B80}"/>
    <pc:docChg chg="custSel addSld delSld modSld">
      <pc:chgData name="John Glazebrook" userId="0cee8e84-5584-4a59-8cd1-43182ebc90a0" providerId="ADAL" clId="{9FD843E3-F669-4C16-8E9C-567FD10D0B80}" dt="2024-10-25T14:17:22.722" v="15" actId="2696"/>
      <pc:docMkLst>
        <pc:docMk/>
      </pc:docMkLst>
      <pc:sldChg chg="addSp delSp modSp new del mod">
        <pc:chgData name="John Glazebrook" userId="0cee8e84-5584-4a59-8cd1-43182ebc90a0" providerId="ADAL" clId="{9FD843E3-F669-4C16-8E9C-567FD10D0B80}" dt="2024-10-25T14:17:22.722" v="15" actId="2696"/>
        <pc:sldMkLst>
          <pc:docMk/>
          <pc:sldMk cId="3733905100" sldId="346"/>
        </pc:sldMkLst>
        <pc:spChg chg="add del mod">
          <ac:chgData name="John Glazebrook" userId="0cee8e84-5584-4a59-8cd1-43182ebc90a0" providerId="ADAL" clId="{9FD843E3-F669-4C16-8E9C-567FD10D0B80}" dt="2024-10-25T14:17:06.359" v="14" actId="478"/>
          <ac:spMkLst>
            <pc:docMk/>
            <pc:sldMk cId="3733905100" sldId="346"/>
            <ac:spMk id="2" creationId="{8AF90DD1-467E-0EDD-5E96-26D325B32D7D}"/>
          </ac:spMkLst>
        </pc:spChg>
      </pc:sldChg>
    </pc:docChg>
  </pc:docChgLst>
  <pc:docChgLst>
    <pc:chgData name="John Glazebrook" userId="0cee8e84-5584-4a59-8cd1-43182ebc90a0" providerId="ADAL" clId="{4A580C3A-175C-4304-9F3D-DDC43B951335}"/>
    <pc:docChg chg="custSel delSld modSld">
      <pc:chgData name="John Glazebrook" userId="0cee8e84-5584-4a59-8cd1-43182ebc90a0" providerId="ADAL" clId="{4A580C3A-175C-4304-9F3D-DDC43B951335}" dt="2020-09-30T22:35:20.690" v="116" actId="20577"/>
      <pc:docMkLst>
        <pc:docMk/>
      </pc:docMkLst>
      <pc:sldChg chg="del">
        <pc:chgData name="John Glazebrook" userId="0cee8e84-5584-4a59-8cd1-43182ebc90a0" providerId="ADAL" clId="{4A580C3A-175C-4304-9F3D-DDC43B951335}" dt="2020-09-30T22:34:53.996" v="68" actId="47"/>
        <pc:sldMkLst>
          <pc:docMk/>
          <pc:sldMk cId="2762863208" sldId="319"/>
        </pc:sldMkLst>
      </pc:sldChg>
      <pc:sldChg chg="modSp mod">
        <pc:chgData name="John Glazebrook" userId="0cee8e84-5584-4a59-8cd1-43182ebc90a0" providerId="ADAL" clId="{4A580C3A-175C-4304-9F3D-DDC43B951335}" dt="2020-09-30T22:31:47.363" v="0" actId="20577"/>
        <pc:sldMkLst>
          <pc:docMk/>
          <pc:sldMk cId="1860569546" sldId="320"/>
        </pc:sldMkLst>
        <pc:spChg chg="mod">
          <ac:chgData name="John Glazebrook" userId="0cee8e84-5584-4a59-8cd1-43182ebc90a0" providerId="ADAL" clId="{4A580C3A-175C-4304-9F3D-DDC43B951335}" dt="2020-09-30T22:31:47.363" v="0" actId="20577"/>
          <ac:spMkLst>
            <pc:docMk/>
            <pc:sldMk cId="1860569546" sldId="320"/>
            <ac:spMk id="3" creationId="{B46FCEEE-71C4-4D3B-A9D0-B26498A30C25}"/>
          </ac:spMkLst>
        </pc:spChg>
      </pc:sldChg>
      <pc:sldChg chg="modSp mod">
        <pc:chgData name="John Glazebrook" userId="0cee8e84-5584-4a59-8cd1-43182ebc90a0" providerId="ADAL" clId="{4A580C3A-175C-4304-9F3D-DDC43B951335}" dt="2020-09-30T22:35:20.690" v="116" actId="20577"/>
        <pc:sldMkLst>
          <pc:docMk/>
          <pc:sldMk cId="2931754218" sldId="331"/>
        </pc:sldMkLst>
        <pc:spChg chg="mod">
          <ac:chgData name="John Glazebrook" userId="0cee8e84-5584-4a59-8cd1-43182ebc90a0" providerId="ADAL" clId="{4A580C3A-175C-4304-9F3D-DDC43B951335}" dt="2020-09-30T22:35:20.690" v="116" actId="20577"/>
          <ac:spMkLst>
            <pc:docMk/>
            <pc:sldMk cId="2931754218" sldId="331"/>
            <ac:spMk id="3" creationId="{3AEF1FDB-BE7A-49A2-B754-CB496D2CF22B}"/>
          </ac:spMkLst>
        </pc:spChg>
      </pc:sldChg>
      <pc:sldChg chg="del">
        <pc:chgData name="John Glazebrook" userId="0cee8e84-5584-4a59-8cd1-43182ebc90a0" providerId="ADAL" clId="{4A580C3A-175C-4304-9F3D-DDC43B951335}" dt="2020-09-30T22:34:34.514" v="59" actId="47"/>
        <pc:sldMkLst>
          <pc:docMk/>
          <pc:sldMk cId="2368694682" sldId="332"/>
        </pc:sldMkLst>
      </pc:sldChg>
      <pc:sldChg chg="del">
        <pc:chgData name="John Glazebrook" userId="0cee8e84-5584-4a59-8cd1-43182ebc90a0" providerId="ADAL" clId="{4A580C3A-175C-4304-9F3D-DDC43B951335}" dt="2020-09-30T22:34:36.402" v="60" actId="47"/>
        <pc:sldMkLst>
          <pc:docMk/>
          <pc:sldMk cId="3060839053" sldId="333"/>
        </pc:sldMkLst>
      </pc:sldChg>
      <pc:sldChg chg="del">
        <pc:chgData name="John Glazebrook" userId="0cee8e84-5584-4a59-8cd1-43182ebc90a0" providerId="ADAL" clId="{4A580C3A-175C-4304-9F3D-DDC43B951335}" dt="2020-09-30T22:34:37.533" v="61" actId="47"/>
        <pc:sldMkLst>
          <pc:docMk/>
          <pc:sldMk cId="1691708358" sldId="334"/>
        </pc:sldMkLst>
      </pc:sldChg>
      <pc:sldChg chg="del">
        <pc:chgData name="John Glazebrook" userId="0cee8e84-5584-4a59-8cd1-43182ebc90a0" providerId="ADAL" clId="{4A580C3A-175C-4304-9F3D-DDC43B951335}" dt="2020-09-30T22:34:38.341" v="62" actId="47"/>
        <pc:sldMkLst>
          <pc:docMk/>
          <pc:sldMk cId="3196399966" sldId="335"/>
        </pc:sldMkLst>
      </pc:sldChg>
      <pc:sldChg chg="del">
        <pc:chgData name="John Glazebrook" userId="0cee8e84-5584-4a59-8cd1-43182ebc90a0" providerId="ADAL" clId="{4A580C3A-175C-4304-9F3D-DDC43B951335}" dt="2020-09-30T22:34:39.020" v="63" actId="47"/>
        <pc:sldMkLst>
          <pc:docMk/>
          <pc:sldMk cId="1146201295" sldId="336"/>
        </pc:sldMkLst>
      </pc:sldChg>
      <pc:sldChg chg="del">
        <pc:chgData name="John Glazebrook" userId="0cee8e84-5584-4a59-8cd1-43182ebc90a0" providerId="ADAL" clId="{4A580C3A-175C-4304-9F3D-DDC43B951335}" dt="2020-09-30T22:34:39.557" v="64" actId="47"/>
        <pc:sldMkLst>
          <pc:docMk/>
          <pc:sldMk cId="4005858926" sldId="337"/>
        </pc:sldMkLst>
      </pc:sldChg>
      <pc:sldChg chg="del">
        <pc:chgData name="John Glazebrook" userId="0cee8e84-5584-4a59-8cd1-43182ebc90a0" providerId="ADAL" clId="{4A580C3A-175C-4304-9F3D-DDC43B951335}" dt="2020-09-30T22:34:40.124" v="65" actId="47"/>
        <pc:sldMkLst>
          <pc:docMk/>
          <pc:sldMk cId="2405099025" sldId="338"/>
        </pc:sldMkLst>
      </pc:sldChg>
      <pc:sldChg chg="del">
        <pc:chgData name="John Glazebrook" userId="0cee8e84-5584-4a59-8cd1-43182ebc90a0" providerId="ADAL" clId="{4A580C3A-175C-4304-9F3D-DDC43B951335}" dt="2020-09-30T22:34:41.316" v="66" actId="47"/>
        <pc:sldMkLst>
          <pc:docMk/>
          <pc:sldMk cId="445450664" sldId="340"/>
        </pc:sldMkLst>
      </pc:sldChg>
      <pc:sldChg chg="del">
        <pc:chgData name="John Glazebrook" userId="0cee8e84-5584-4a59-8cd1-43182ebc90a0" providerId="ADAL" clId="{4A580C3A-175C-4304-9F3D-DDC43B951335}" dt="2020-09-30T22:34:53.060" v="67" actId="47"/>
        <pc:sldMkLst>
          <pc:docMk/>
          <pc:sldMk cId="603334296" sldId="341"/>
        </pc:sldMkLst>
      </pc:sldChg>
      <pc:sldChg chg="modSp mod">
        <pc:chgData name="John Glazebrook" userId="0cee8e84-5584-4a59-8cd1-43182ebc90a0" providerId="ADAL" clId="{4A580C3A-175C-4304-9F3D-DDC43B951335}" dt="2020-09-30T22:33:02.789" v="5" actId="5793"/>
        <pc:sldMkLst>
          <pc:docMk/>
          <pc:sldMk cId="796221295" sldId="344"/>
        </pc:sldMkLst>
        <pc:spChg chg="mod">
          <ac:chgData name="John Glazebrook" userId="0cee8e84-5584-4a59-8cd1-43182ebc90a0" providerId="ADAL" clId="{4A580C3A-175C-4304-9F3D-DDC43B951335}" dt="2020-09-30T22:33:02.789" v="5" actId="5793"/>
          <ac:spMkLst>
            <pc:docMk/>
            <pc:sldMk cId="796221295" sldId="344"/>
            <ac:spMk id="2" creationId="{85ED8099-BCA3-4DC2-8E63-E4E9DE973034}"/>
          </ac:spMkLst>
        </pc:spChg>
      </pc:sldChg>
    </pc:docChg>
  </pc:docChgLst>
  <pc:docChgLst>
    <pc:chgData name="John Glazebrook" userId="0cee8e84-5584-4a59-8cd1-43182ebc90a0" providerId="ADAL" clId="{3E8DDEBE-C747-46B4-9FF2-BF6CE840ED2A}"/>
    <pc:docChg chg="custSel modSld">
      <pc:chgData name="John Glazebrook" userId="0cee8e84-5584-4a59-8cd1-43182ebc90a0" providerId="ADAL" clId="{3E8DDEBE-C747-46B4-9FF2-BF6CE840ED2A}" dt="2021-10-07T11:00:55.625" v="87" actId="1076"/>
      <pc:docMkLst>
        <pc:docMk/>
      </pc:docMkLst>
      <pc:sldChg chg="addSp modSp mod">
        <pc:chgData name="John Glazebrook" userId="0cee8e84-5584-4a59-8cd1-43182ebc90a0" providerId="ADAL" clId="{3E8DDEBE-C747-46B4-9FF2-BF6CE840ED2A}" dt="2021-10-07T11:00:55.625" v="87" actId="1076"/>
        <pc:sldMkLst>
          <pc:docMk/>
          <pc:sldMk cId="796221295" sldId="344"/>
        </pc:sldMkLst>
        <pc:spChg chg="add mod">
          <ac:chgData name="John Glazebrook" userId="0cee8e84-5584-4a59-8cd1-43182ebc90a0" providerId="ADAL" clId="{3E8DDEBE-C747-46B4-9FF2-BF6CE840ED2A}" dt="2021-10-07T10:56:38.125" v="64" actId="1076"/>
          <ac:spMkLst>
            <pc:docMk/>
            <pc:sldMk cId="796221295" sldId="344"/>
            <ac:spMk id="4" creationId="{969A702B-60DA-4C0C-B0E6-61E54174CCD2}"/>
          </ac:spMkLst>
        </pc:spChg>
        <pc:spChg chg="add mod ord">
          <ac:chgData name="John Glazebrook" userId="0cee8e84-5584-4a59-8cd1-43182ebc90a0" providerId="ADAL" clId="{3E8DDEBE-C747-46B4-9FF2-BF6CE840ED2A}" dt="2021-10-07T11:00:13.208" v="78" actId="2085"/>
          <ac:spMkLst>
            <pc:docMk/>
            <pc:sldMk cId="796221295" sldId="344"/>
            <ac:spMk id="5" creationId="{55C7B763-0656-479E-811A-E1509A49199B}"/>
          </ac:spMkLst>
        </pc:spChg>
        <pc:spChg chg="add mod ord">
          <ac:chgData name="John Glazebrook" userId="0cee8e84-5584-4a59-8cd1-43182ebc90a0" providerId="ADAL" clId="{3E8DDEBE-C747-46B4-9FF2-BF6CE840ED2A}" dt="2021-10-07T11:00:55.625" v="87" actId="1076"/>
          <ac:spMkLst>
            <pc:docMk/>
            <pc:sldMk cId="796221295" sldId="344"/>
            <ac:spMk id="6" creationId="{C921E120-B8D7-4517-9D81-838096E8E271}"/>
          </ac:spMkLst>
        </pc:spChg>
        <pc:spChg chg="add mod ord">
          <ac:chgData name="John Glazebrook" userId="0cee8e84-5584-4a59-8cd1-43182ebc90a0" providerId="ADAL" clId="{3E8DDEBE-C747-46B4-9FF2-BF6CE840ED2A}" dt="2021-10-07T11:00:52.217" v="86" actId="14100"/>
          <ac:spMkLst>
            <pc:docMk/>
            <pc:sldMk cId="796221295" sldId="344"/>
            <ac:spMk id="7" creationId="{4C66C694-1FE6-46E1-ACD8-CE8EEABDFC29}"/>
          </ac:spMkLst>
        </pc:spChg>
        <pc:spChg chg="add mod ord">
          <ac:chgData name="John Glazebrook" userId="0cee8e84-5584-4a59-8cd1-43182ebc90a0" providerId="ADAL" clId="{3E8DDEBE-C747-46B4-9FF2-BF6CE840ED2A}" dt="2021-10-07T11:00:47.452" v="85" actId="688"/>
          <ac:spMkLst>
            <pc:docMk/>
            <pc:sldMk cId="796221295" sldId="344"/>
            <ac:spMk id="8" creationId="{CE7DEF4F-02C3-4C5B-8E55-0BFB2B38CE42}"/>
          </ac:spMkLst>
        </pc:spChg>
      </pc:sldChg>
    </pc:docChg>
  </pc:docChgLst>
  <pc:docChgLst>
    <pc:chgData name="John Glazebrook" userId="0cee8e84-5584-4a59-8cd1-43182ebc90a0" providerId="ADAL" clId="{579939C1-FA6C-4D90-B3BF-6799D265D5E8}"/>
    <pc:docChg chg="custSel addSld delSld modSld sldOrd">
      <pc:chgData name="John Glazebrook" userId="0cee8e84-5584-4a59-8cd1-43182ebc90a0" providerId="ADAL" clId="{579939C1-FA6C-4D90-B3BF-6799D265D5E8}" dt="2019-10-09T18:33:26.837" v="385"/>
      <pc:docMkLst>
        <pc:docMk/>
      </pc:docMkLst>
      <pc:sldChg chg="del">
        <pc:chgData name="John Glazebrook" userId="0cee8e84-5584-4a59-8cd1-43182ebc90a0" providerId="ADAL" clId="{579939C1-FA6C-4D90-B3BF-6799D265D5E8}" dt="2019-10-09T18:12:27.668" v="0" actId="2696"/>
        <pc:sldMkLst>
          <pc:docMk/>
          <pc:sldMk cId="3024905067" sldId="257"/>
        </pc:sldMkLst>
      </pc:sldChg>
      <pc:sldChg chg="modTransition">
        <pc:chgData name="John Glazebrook" userId="0cee8e84-5584-4a59-8cd1-43182ebc90a0" providerId="ADAL" clId="{579939C1-FA6C-4D90-B3BF-6799D265D5E8}" dt="2019-10-09T18:16:19.927" v="58"/>
        <pc:sldMkLst>
          <pc:docMk/>
          <pc:sldMk cId="3689879285" sldId="258"/>
        </pc:sldMkLst>
      </pc:sldChg>
      <pc:sldChg chg="modSp">
        <pc:chgData name="John Glazebrook" userId="0cee8e84-5584-4a59-8cd1-43182ebc90a0" providerId="ADAL" clId="{579939C1-FA6C-4D90-B3BF-6799D265D5E8}" dt="2019-10-09T18:12:59.841" v="51" actId="113"/>
        <pc:sldMkLst>
          <pc:docMk/>
          <pc:sldMk cId="1554271244" sldId="259"/>
        </pc:sldMkLst>
        <pc:spChg chg="mod">
          <ac:chgData name="John Glazebrook" userId="0cee8e84-5584-4a59-8cd1-43182ebc90a0" providerId="ADAL" clId="{579939C1-FA6C-4D90-B3BF-6799D265D5E8}" dt="2019-10-09T18:12:59.841" v="51" actId="113"/>
          <ac:spMkLst>
            <pc:docMk/>
            <pc:sldMk cId="1554271244" sldId="259"/>
            <ac:spMk id="10" creationId="{E3AFEA67-375F-4B21-A929-AD40B2557104}"/>
          </ac:spMkLst>
        </pc:spChg>
      </pc:sldChg>
      <pc:sldChg chg="delSp">
        <pc:chgData name="John Glazebrook" userId="0cee8e84-5584-4a59-8cd1-43182ebc90a0" providerId="ADAL" clId="{579939C1-FA6C-4D90-B3BF-6799D265D5E8}" dt="2019-10-09T18:14:00.679" v="53" actId="478"/>
        <pc:sldMkLst>
          <pc:docMk/>
          <pc:sldMk cId="1834086631" sldId="262"/>
        </pc:sldMkLst>
        <pc:picChg chg="del">
          <ac:chgData name="John Glazebrook" userId="0cee8e84-5584-4a59-8cd1-43182ebc90a0" providerId="ADAL" clId="{579939C1-FA6C-4D90-B3BF-6799D265D5E8}" dt="2019-10-09T18:14:00.679" v="53" actId="478"/>
          <ac:picMkLst>
            <pc:docMk/>
            <pc:sldMk cId="1834086631" sldId="262"/>
            <ac:picMk id="3" creationId="{51AECD32-9833-4F4D-A6D1-1146DAE194FE}"/>
          </ac:picMkLst>
        </pc:picChg>
      </pc:sldChg>
      <pc:sldChg chg="add">
        <pc:chgData name="John Glazebrook" userId="0cee8e84-5584-4a59-8cd1-43182ebc90a0" providerId="ADAL" clId="{579939C1-FA6C-4D90-B3BF-6799D265D5E8}" dt="2019-10-09T18:16:12.061" v="57"/>
        <pc:sldMkLst>
          <pc:docMk/>
          <pc:sldMk cId="1610399206" sldId="264"/>
        </pc:sldMkLst>
      </pc:sldChg>
      <pc:sldChg chg="del">
        <pc:chgData name="John Glazebrook" userId="0cee8e84-5584-4a59-8cd1-43182ebc90a0" providerId="ADAL" clId="{579939C1-FA6C-4D90-B3BF-6799D265D5E8}" dt="2019-10-09T18:16:07.504" v="54" actId="2696"/>
        <pc:sldMkLst>
          <pc:docMk/>
          <pc:sldMk cId="1717691825" sldId="264"/>
        </pc:sldMkLst>
      </pc:sldChg>
      <pc:sldChg chg="add">
        <pc:chgData name="John Glazebrook" userId="0cee8e84-5584-4a59-8cd1-43182ebc90a0" providerId="ADAL" clId="{579939C1-FA6C-4D90-B3BF-6799D265D5E8}" dt="2019-10-09T18:16:12.061" v="57"/>
        <pc:sldMkLst>
          <pc:docMk/>
          <pc:sldMk cId="1346963930" sldId="265"/>
        </pc:sldMkLst>
      </pc:sldChg>
      <pc:sldChg chg="del">
        <pc:chgData name="John Glazebrook" userId="0cee8e84-5584-4a59-8cd1-43182ebc90a0" providerId="ADAL" clId="{579939C1-FA6C-4D90-B3BF-6799D265D5E8}" dt="2019-10-09T18:16:07.508" v="55" actId="2696"/>
        <pc:sldMkLst>
          <pc:docMk/>
          <pc:sldMk cId="2238826032" sldId="265"/>
        </pc:sldMkLst>
      </pc:sldChg>
      <pc:sldChg chg="add">
        <pc:chgData name="John Glazebrook" userId="0cee8e84-5584-4a59-8cd1-43182ebc90a0" providerId="ADAL" clId="{579939C1-FA6C-4D90-B3BF-6799D265D5E8}" dt="2019-10-09T18:16:12.061" v="57"/>
        <pc:sldMkLst>
          <pc:docMk/>
          <pc:sldMk cId="217546737" sldId="268"/>
        </pc:sldMkLst>
      </pc:sldChg>
      <pc:sldChg chg="del">
        <pc:chgData name="John Glazebrook" userId="0cee8e84-5584-4a59-8cd1-43182ebc90a0" providerId="ADAL" clId="{579939C1-FA6C-4D90-B3BF-6799D265D5E8}" dt="2019-10-09T18:16:07.513" v="56" actId="2696"/>
        <pc:sldMkLst>
          <pc:docMk/>
          <pc:sldMk cId="392947724" sldId="268"/>
        </pc:sldMkLst>
      </pc:sldChg>
      <pc:sldChg chg="modTransition">
        <pc:chgData name="John Glazebrook" userId="0cee8e84-5584-4a59-8cd1-43182ebc90a0" providerId="ADAL" clId="{579939C1-FA6C-4D90-B3BF-6799D265D5E8}" dt="2019-10-09T18:16:23.620" v="59"/>
        <pc:sldMkLst>
          <pc:docMk/>
          <pc:sldMk cId="2186981527" sldId="273"/>
        </pc:sldMkLst>
      </pc:sldChg>
      <pc:sldChg chg="add">
        <pc:chgData name="John Glazebrook" userId="0cee8e84-5584-4a59-8cd1-43182ebc90a0" providerId="ADAL" clId="{579939C1-FA6C-4D90-B3BF-6799D265D5E8}" dt="2019-10-09T18:13:58.082" v="52"/>
        <pc:sldMkLst>
          <pc:docMk/>
          <pc:sldMk cId="1464149393" sldId="274"/>
        </pc:sldMkLst>
      </pc:sldChg>
      <pc:sldChg chg="modSp add ord">
        <pc:chgData name="John Glazebrook" userId="0cee8e84-5584-4a59-8cd1-43182ebc90a0" providerId="ADAL" clId="{579939C1-FA6C-4D90-B3BF-6799D265D5E8}" dt="2019-10-09T18:33:21.591" v="383"/>
        <pc:sldMkLst>
          <pc:docMk/>
          <pc:sldMk cId="2940043903" sldId="275"/>
        </pc:sldMkLst>
        <pc:spChg chg="mod">
          <ac:chgData name="John Glazebrook" userId="0cee8e84-5584-4a59-8cd1-43182ebc90a0" providerId="ADAL" clId="{579939C1-FA6C-4D90-B3BF-6799D265D5E8}" dt="2019-10-09T18:16:34.659" v="79" actId="20577"/>
          <ac:spMkLst>
            <pc:docMk/>
            <pc:sldMk cId="2940043903" sldId="275"/>
            <ac:spMk id="2" creationId="{9D69BEDD-E9D1-4769-8F9A-22884B56E5CB}"/>
          </ac:spMkLst>
        </pc:spChg>
        <pc:spChg chg="mod">
          <ac:chgData name="John Glazebrook" userId="0cee8e84-5584-4a59-8cd1-43182ebc90a0" providerId="ADAL" clId="{579939C1-FA6C-4D90-B3BF-6799D265D5E8}" dt="2019-10-09T18:16:42.661" v="101" actId="20577"/>
          <ac:spMkLst>
            <pc:docMk/>
            <pc:sldMk cId="2940043903" sldId="275"/>
            <ac:spMk id="3" creationId="{77C1B4BB-5CC9-465D-A235-545EDE98BB00}"/>
          </ac:spMkLst>
        </pc:spChg>
      </pc:sldChg>
      <pc:sldChg chg="addSp modSp add">
        <pc:chgData name="John Glazebrook" userId="0cee8e84-5584-4a59-8cd1-43182ebc90a0" providerId="ADAL" clId="{579939C1-FA6C-4D90-B3BF-6799D265D5E8}" dt="2019-10-09T18:33:26.837" v="385"/>
        <pc:sldMkLst>
          <pc:docMk/>
          <pc:sldMk cId="1806471349" sldId="276"/>
        </pc:sldMkLst>
        <pc:spChg chg="mod">
          <ac:chgData name="John Glazebrook" userId="0cee8e84-5584-4a59-8cd1-43182ebc90a0" providerId="ADAL" clId="{579939C1-FA6C-4D90-B3BF-6799D265D5E8}" dt="2019-10-09T18:21:59.144" v="122" actId="20577"/>
          <ac:spMkLst>
            <pc:docMk/>
            <pc:sldMk cId="1806471349" sldId="276"/>
            <ac:spMk id="2" creationId="{E814EEC5-CAB8-4F35-BEEC-0B3452A53838}"/>
          </ac:spMkLst>
        </pc:spChg>
        <pc:spChg chg="mod">
          <ac:chgData name="John Glazebrook" userId="0cee8e84-5584-4a59-8cd1-43182ebc90a0" providerId="ADAL" clId="{579939C1-FA6C-4D90-B3BF-6799D265D5E8}" dt="2019-10-09T18:33:26.837" v="385"/>
          <ac:spMkLst>
            <pc:docMk/>
            <pc:sldMk cId="1806471349" sldId="276"/>
            <ac:spMk id="3" creationId="{5A5A9091-EAB0-4FFC-837C-E9B989CE1C8A}"/>
          </ac:spMkLst>
        </pc:spChg>
        <pc:picChg chg="add mod">
          <ac:chgData name="John Glazebrook" userId="0cee8e84-5584-4a59-8cd1-43182ebc90a0" providerId="ADAL" clId="{579939C1-FA6C-4D90-B3BF-6799D265D5E8}" dt="2019-10-09T18:24:19.219" v="252" actId="1076"/>
          <ac:picMkLst>
            <pc:docMk/>
            <pc:sldMk cId="1806471349" sldId="276"/>
            <ac:picMk id="4" creationId="{4A7ADD02-54F1-4AE8-B857-6901AF7C0436}"/>
          </ac:picMkLst>
        </pc:picChg>
      </pc:sldChg>
    </pc:docChg>
  </pc:docChgLst>
  <pc:docChgLst>
    <pc:chgData name="John Glazebrook" userId="0cee8e84-5584-4a59-8cd1-43182ebc90a0" providerId="ADAL" clId="{AA3A1F4E-44E9-42D2-B42A-573BAB429EDE}"/>
    <pc:docChg chg="custSel modSld">
      <pc:chgData name="John Glazebrook" userId="0cee8e84-5584-4a59-8cd1-43182ebc90a0" providerId="ADAL" clId="{AA3A1F4E-44E9-42D2-B42A-573BAB429EDE}" dt="2019-12-04T21:46:00.952" v="0" actId="478"/>
      <pc:docMkLst>
        <pc:docMk/>
      </pc:docMkLst>
      <pc:sldChg chg="delSp">
        <pc:chgData name="John Glazebrook" userId="0cee8e84-5584-4a59-8cd1-43182ebc90a0" providerId="ADAL" clId="{AA3A1F4E-44E9-42D2-B42A-573BAB429EDE}" dt="2019-12-04T21:46:00.952" v="0" actId="478"/>
        <pc:sldMkLst>
          <pc:docMk/>
          <pc:sldMk cId="2732994151" sldId="327"/>
        </pc:sldMkLst>
        <pc:spChg chg="del">
          <ac:chgData name="John Glazebrook" userId="0cee8e84-5584-4a59-8cd1-43182ebc90a0" providerId="ADAL" clId="{AA3A1F4E-44E9-42D2-B42A-573BAB429EDE}" dt="2019-12-04T21:46:00.952" v="0" actId="478"/>
          <ac:spMkLst>
            <pc:docMk/>
            <pc:sldMk cId="2732994151" sldId="327"/>
            <ac:spMk id="3" creationId="{640157E5-E996-4E4C-A815-063B644913A3}"/>
          </ac:spMkLst>
        </pc:spChg>
      </pc:sldChg>
    </pc:docChg>
  </pc:docChgLst>
  <pc:docChgLst>
    <pc:chgData name="John Glazebrook" userId="49fbcb425de69913" providerId="Windows Live" clId="Web-{19EBD915-280C-4F5B-8F62-554709BA822F}"/>
    <pc:docChg chg="modSld">
      <pc:chgData name="John Glazebrook" userId="49fbcb425de69913" providerId="Windows Live" clId="Web-{19EBD915-280C-4F5B-8F62-554709BA822F}" dt="2019-01-10T12:02:22.793" v="0" actId="14100"/>
      <pc:docMkLst>
        <pc:docMk/>
      </pc:docMkLst>
      <pc:sldChg chg="modSp">
        <pc:chgData name="John Glazebrook" userId="49fbcb425de69913" providerId="Windows Live" clId="Web-{19EBD915-280C-4F5B-8F62-554709BA822F}" dt="2019-01-10T12:02:22.793" v="0" actId="14100"/>
        <pc:sldMkLst>
          <pc:docMk/>
          <pc:sldMk cId="2186981527" sldId="273"/>
        </pc:sldMkLst>
        <pc:spChg chg="mod">
          <ac:chgData name="John Glazebrook" userId="49fbcb425de69913" providerId="Windows Live" clId="Web-{19EBD915-280C-4F5B-8F62-554709BA822F}" dt="2019-01-10T12:02:22.793" v="0" actId="14100"/>
          <ac:spMkLst>
            <pc:docMk/>
            <pc:sldMk cId="2186981527" sldId="273"/>
            <ac:spMk id="3" creationId="{00000000-0000-0000-0000-000000000000}"/>
          </ac:spMkLst>
        </pc:spChg>
      </pc:sldChg>
    </pc:docChg>
  </pc:docChgLst>
  <pc:docChgLst>
    <pc:chgData name="John Glazebrook" userId="0cee8e84-5584-4a59-8cd1-43182ebc90a0" providerId="ADAL" clId="{DBD5358B-64FD-4DC8-8038-83534F2E668C}"/>
    <pc:docChg chg="undo custSel addSld delSld modSld sldOrd">
      <pc:chgData name="John Glazebrook" userId="0cee8e84-5584-4a59-8cd1-43182ebc90a0" providerId="ADAL" clId="{DBD5358B-64FD-4DC8-8038-83534F2E668C}" dt="2019-10-16T19:51:00.999" v="1015" actId="20577"/>
      <pc:docMkLst>
        <pc:docMk/>
      </pc:docMkLst>
      <pc:sldChg chg="modSp">
        <pc:chgData name="John Glazebrook" userId="0cee8e84-5584-4a59-8cd1-43182ebc90a0" providerId="ADAL" clId="{DBD5358B-64FD-4DC8-8038-83534F2E668C}" dt="2019-10-16T19:19:48.168" v="13" actId="20577"/>
        <pc:sldMkLst>
          <pc:docMk/>
          <pc:sldMk cId="687187343" sldId="256"/>
        </pc:sldMkLst>
        <pc:spChg chg="mod">
          <ac:chgData name="John Glazebrook" userId="0cee8e84-5584-4a59-8cd1-43182ebc90a0" providerId="ADAL" clId="{DBD5358B-64FD-4DC8-8038-83534F2E668C}" dt="2019-10-16T19:19:48.168" v="13" actId="20577"/>
          <ac:spMkLst>
            <pc:docMk/>
            <pc:sldMk cId="687187343" sldId="256"/>
            <ac:spMk id="2" creationId="{5443987C-D3B0-4434-8986-D5479E314974}"/>
          </ac:spMkLst>
        </pc:spChg>
      </pc:sldChg>
      <pc:sldChg chg="modSp add modAnim">
        <pc:chgData name="John Glazebrook" userId="0cee8e84-5584-4a59-8cd1-43182ebc90a0" providerId="ADAL" clId="{DBD5358B-64FD-4DC8-8038-83534F2E668C}" dt="2019-10-16T19:31:43.783" v="496"/>
        <pc:sldMkLst>
          <pc:docMk/>
          <pc:sldMk cId="3416212504" sldId="257"/>
        </pc:sldMkLst>
        <pc:spChg chg="mod">
          <ac:chgData name="John Glazebrook" userId="0cee8e84-5584-4a59-8cd1-43182ebc90a0" providerId="ADAL" clId="{DBD5358B-64FD-4DC8-8038-83534F2E668C}" dt="2019-10-16T19:31:31.531" v="495" actId="20577"/>
          <ac:spMkLst>
            <pc:docMk/>
            <pc:sldMk cId="3416212504" sldId="257"/>
            <ac:spMk id="2" creationId="{00000000-0000-0000-0000-000000000000}"/>
          </ac:spMkLst>
        </pc:spChg>
        <pc:spChg chg="mod">
          <ac:chgData name="John Glazebrook" userId="0cee8e84-5584-4a59-8cd1-43182ebc90a0" providerId="ADAL" clId="{DBD5358B-64FD-4DC8-8038-83534F2E668C}" dt="2019-10-16T19:31:27.653" v="486" actId="403"/>
          <ac:spMkLst>
            <pc:docMk/>
            <pc:sldMk cId="3416212504" sldId="257"/>
            <ac:spMk id="3" creationId="{00000000-0000-0000-0000-000000000000}"/>
          </ac:spMkLst>
        </pc:spChg>
      </pc:sldChg>
      <pc:sldChg chg="modSp add ord">
        <pc:chgData name="John Glazebrook" userId="0cee8e84-5584-4a59-8cd1-43182ebc90a0" providerId="ADAL" clId="{DBD5358B-64FD-4DC8-8038-83534F2E668C}" dt="2019-10-16T19:33:22.047" v="573" actId="403"/>
        <pc:sldMkLst>
          <pc:docMk/>
          <pc:sldMk cId="1632457034" sldId="258"/>
        </pc:sldMkLst>
        <pc:spChg chg="mod">
          <ac:chgData name="John Glazebrook" userId="0cee8e84-5584-4a59-8cd1-43182ebc90a0" providerId="ADAL" clId="{DBD5358B-64FD-4DC8-8038-83534F2E668C}" dt="2019-10-16T19:33:22.047" v="573" actId="403"/>
          <ac:spMkLst>
            <pc:docMk/>
            <pc:sldMk cId="1632457034" sldId="258"/>
            <ac:spMk id="3" creationId="{00000000-0000-0000-0000-000000000000}"/>
          </ac:spMkLst>
        </pc:spChg>
      </pc:sldChg>
      <pc:sldChg chg="del">
        <pc:chgData name="John Glazebrook" userId="0cee8e84-5584-4a59-8cd1-43182ebc90a0" providerId="ADAL" clId="{DBD5358B-64FD-4DC8-8038-83534F2E668C}" dt="2019-10-16T19:23:55.001" v="180" actId="2696"/>
        <pc:sldMkLst>
          <pc:docMk/>
          <pc:sldMk cId="3689879285" sldId="258"/>
        </pc:sldMkLst>
      </pc:sldChg>
      <pc:sldChg chg="modSp add modAnim">
        <pc:chgData name="John Glazebrook" userId="0cee8e84-5584-4a59-8cd1-43182ebc90a0" providerId="ADAL" clId="{DBD5358B-64FD-4DC8-8038-83534F2E668C}" dt="2019-10-16T19:33:36.783" v="577" actId="20577"/>
        <pc:sldMkLst>
          <pc:docMk/>
          <pc:sldMk cId="966836795" sldId="259"/>
        </pc:sldMkLst>
        <pc:spChg chg="mod">
          <ac:chgData name="John Glazebrook" userId="0cee8e84-5584-4a59-8cd1-43182ebc90a0" providerId="ADAL" clId="{DBD5358B-64FD-4DC8-8038-83534F2E668C}" dt="2019-10-16T19:33:36.783" v="577" actId="20577"/>
          <ac:spMkLst>
            <pc:docMk/>
            <pc:sldMk cId="966836795" sldId="259"/>
            <ac:spMk id="3" creationId="{00000000-0000-0000-0000-000000000000}"/>
          </ac:spMkLst>
        </pc:spChg>
      </pc:sldChg>
      <pc:sldChg chg="del">
        <pc:chgData name="John Glazebrook" userId="0cee8e84-5584-4a59-8cd1-43182ebc90a0" providerId="ADAL" clId="{DBD5358B-64FD-4DC8-8038-83534F2E668C}" dt="2019-10-16T19:20:26.196" v="43" actId="2696"/>
        <pc:sldMkLst>
          <pc:docMk/>
          <pc:sldMk cId="1554271244" sldId="259"/>
        </pc:sldMkLst>
      </pc:sldChg>
      <pc:sldChg chg="delSp modSp">
        <pc:chgData name="John Glazebrook" userId="0cee8e84-5584-4a59-8cd1-43182ebc90a0" providerId="ADAL" clId="{DBD5358B-64FD-4DC8-8038-83534F2E668C}" dt="2019-10-16T19:24:25.355" v="213" actId="14100"/>
        <pc:sldMkLst>
          <pc:docMk/>
          <pc:sldMk cId="3631049530" sldId="260"/>
        </pc:sldMkLst>
        <pc:spChg chg="mod">
          <ac:chgData name="John Glazebrook" userId="0cee8e84-5584-4a59-8cd1-43182ebc90a0" providerId="ADAL" clId="{DBD5358B-64FD-4DC8-8038-83534F2E668C}" dt="2019-10-16T19:24:25.355" v="213" actId="14100"/>
          <ac:spMkLst>
            <pc:docMk/>
            <pc:sldMk cId="3631049530" sldId="260"/>
            <ac:spMk id="6" creationId="{CE57D225-AC8C-4192-8376-9491D353523F}"/>
          </ac:spMkLst>
        </pc:spChg>
        <pc:spChg chg="del">
          <ac:chgData name="John Glazebrook" userId="0cee8e84-5584-4a59-8cd1-43182ebc90a0" providerId="ADAL" clId="{DBD5358B-64FD-4DC8-8038-83534F2E668C}" dt="2019-10-16T19:20:37.551" v="45" actId="478"/>
          <ac:spMkLst>
            <pc:docMk/>
            <pc:sldMk cId="3631049530" sldId="260"/>
            <ac:spMk id="7" creationId="{8E101E16-0FFC-4F75-A322-77CADEFEE894}"/>
          </ac:spMkLst>
        </pc:spChg>
        <pc:picChg chg="mod">
          <ac:chgData name="John Glazebrook" userId="0cee8e84-5584-4a59-8cd1-43182ebc90a0" providerId="ADAL" clId="{DBD5358B-64FD-4DC8-8038-83534F2E668C}" dt="2019-10-16T19:23:24.734" v="160" actId="1076"/>
          <ac:picMkLst>
            <pc:docMk/>
            <pc:sldMk cId="3631049530" sldId="260"/>
            <ac:picMk id="4" creationId="{5858F986-B8FF-414C-A821-EBE1C1B940C3}"/>
          </ac:picMkLst>
        </pc:picChg>
        <pc:picChg chg="mod">
          <ac:chgData name="John Glazebrook" userId="0cee8e84-5584-4a59-8cd1-43182ebc90a0" providerId="ADAL" clId="{DBD5358B-64FD-4DC8-8038-83534F2E668C}" dt="2019-10-16T19:23:27.197" v="161" actId="1076"/>
          <ac:picMkLst>
            <pc:docMk/>
            <pc:sldMk cId="3631049530" sldId="260"/>
            <ac:picMk id="5" creationId="{2B46595C-3488-44C4-AC84-09F49D4CC6F4}"/>
          </ac:picMkLst>
        </pc:picChg>
      </pc:sldChg>
      <pc:sldChg chg="del">
        <pc:chgData name="John Glazebrook" userId="0cee8e84-5584-4a59-8cd1-43182ebc90a0" providerId="ADAL" clId="{DBD5358B-64FD-4DC8-8038-83534F2E668C}" dt="2019-10-16T19:23:43.496" v="174" actId="2696"/>
        <pc:sldMkLst>
          <pc:docMk/>
          <pc:sldMk cId="1834086631" sldId="262"/>
        </pc:sldMkLst>
      </pc:sldChg>
      <pc:sldChg chg="del">
        <pc:chgData name="John Glazebrook" userId="0cee8e84-5584-4a59-8cd1-43182ebc90a0" providerId="ADAL" clId="{DBD5358B-64FD-4DC8-8038-83534F2E668C}" dt="2019-10-16T19:23:48.526" v="176" actId="2696"/>
        <pc:sldMkLst>
          <pc:docMk/>
          <pc:sldMk cId="3318264842" sldId="263"/>
        </pc:sldMkLst>
      </pc:sldChg>
      <pc:sldChg chg="del">
        <pc:chgData name="John Glazebrook" userId="0cee8e84-5584-4a59-8cd1-43182ebc90a0" providerId="ADAL" clId="{DBD5358B-64FD-4DC8-8038-83534F2E668C}" dt="2019-10-16T19:24:05.556" v="184" actId="2696"/>
        <pc:sldMkLst>
          <pc:docMk/>
          <pc:sldMk cId="1610399206" sldId="264"/>
        </pc:sldMkLst>
      </pc:sldChg>
      <pc:sldChg chg="del">
        <pc:chgData name="John Glazebrook" userId="0cee8e84-5584-4a59-8cd1-43182ebc90a0" providerId="ADAL" clId="{DBD5358B-64FD-4DC8-8038-83534F2E668C}" dt="2019-10-16T19:24:06.273" v="185" actId="2696"/>
        <pc:sldMkLst>
          <pc:docMk/>
          <pc:sldMk cId="1346963930" sldId="265"/>
        </pc:sldMkLst>
      </pc:sldChg>
      <pc:sldChg chg="del">
        <pc:chgData name="John Glazebrook" userId="0cee8e84-5584-4a59-8cd1-43182ebc90a0" providerId="ADAL" clId="{DBD5358B-64FD-4DC8-8038-83534F2E668C}" dt="2019-10-16T19:23:52.046" v="178" actId="2696"/>
        <pc:sldMkLst>
          <pc:docMk/>
          <pc:sldMk cId="1032323023" sldId="266"/>
        </pc:sldMkLst>
      </pc:sldChg>
      <pc:sldChg chg="del">
        <pc:chgData name="John Glazebrook" userId="0cee8e84-5584-4a59-8cd1-43182ebc90a0" providerId="ADAL" clId="{DBD5358B-64FD-4DC8-8038-83534F2E668C}" dt="2019-10-16T19:23:53.432" v="179" actId="2696"/>
        <pc:sldMkLst>
          <pc:docMk/>
          <pc:sldMk cId="1459748838" sldId="267"/>
        </pc:sldMkLst>
      </pc:sldChg>
      <pc:sldChg chg="del">
        <pc:chgData name="John Glazebrook" userId="0cee8e84-5584-4a59-8cd1-43182ebc90a0" providerId="ADAL" clId="{DBD5358B-64FD-4DC8-8038-83534F2E668C}" dt="2019-10-16T19:24:07.080" v="186" actId="2696"/>
        <pc:sldMkLst>
          <pc:docMk/>
          <pc:sldMk cId="217546737" sldId="268"/>
        </pc:sldMkLst>
      </pc:sldChg>
      <pc:sldChg chg="del">
        <pc:chgData name="John Glazebrook" userId="0cee8e84-5584-4a59-8cd1-43182ebc90a0" providerId="ADAL" clId="{DBD5358B-64FD-4DC8-8038-83534F2E668C}" dt="2019-10-16T19:23:49.681" v="177" actId="2696"/>
        <pc:sldMkLst>
          <pc:docMk/>
          <pc:sldMk cId="3989882937" sldId="269"/>
        </pc:sldMkLst>
      </pc:sldChg>
      <pc:sldChg chg="del">
        <pc:chgData name="John Glazebrook" userId="0cee8e84-5584-4a59-8cd1-43182ebc90a0" providerId="ADAL" clId="{DBD5358B-64FD-4DC8-8038-83534F2E668C}" dt="2019-10-16T19:20:26.767" v="44" actId="2696"/>
        <pc:sldMkLst>
          <pc:docMk/>
          <pc:sldMk cId="2370934362" sldId="270"/>
        </pc:sldMkLst>
      </pc:sldChg>
      <pc:sldChg chg="del">
        <pc:chgData name="John Glazebrook" userId="0cee8e84-5584-4a59-8cd1-43182ebc90a0" providerId="ADAL" clId="{DBD5358B-64FD-4DC8-8038-83534F2E668C}" dt="2019-10-16T19:23:42.323" v="172" actId="2696"/>
        <pc:sldMkLst>
          <pc:docMk/>
          <pc:sldMk cId="2810089465" sldId="271"/>
        </pc:sldMkLst>
      </pc:sldChg>
      <pc:sldChg chg="del">
        <pc:chgData name="John Glazebrook" userId="0cee8e84-5584-4a59-8cd1-43182ebc90a0" providerId="ADAL" clId="{DBD5358B-64FD-4DC8-8038-83534F2E668C}" dt="2019-10-16T19:23:42.924" v="173" actId="2696"/>
        <pc:sldMkLst>
          <pc:docMk/>
          <pc:sldMk cId="4119791926" sldId="272"/>
        </pc:sldMkLst>
      </pc:sldChg>
      <pc:sldChg chg="del">
        <pc:chgData name="John Glazebrook" userId="0cee8e84-5584-4a59-8cd1-43182ebc90a0" providerId="ADAL" clId="{DBD5358B-64FD-4DC8-8038-83534F2E668C}" dt="2019-10-16T19:23:59.277" v="181" actId="2696"/>
        <pc:sldMkLst>
          <pc:docMk/>
          <pc:sldMk cId="2186981527" sldId="273"/>
        </pc:sldMkLst>
      </pc:sldChg>
      <pc:sldChg chg="del">
        <pc:chgData name="John Glazebrook" userId="0cee8e84-5584-4a59-8cd1-43182ebc90a0" providerId="ADAL" clId="{DBD5358B-64FD-4DC8-8038-83534F2E668C}" dt="2019-10-16T19:23:44.279" v="175" actId="2696"/>
        <pc:sldMkLst>
          <pc:docMk/>
          <pc:sldMk cId="1464149393" sldId="274"/>
        </pc:sldMkLst>
      </pc:sldChg>
      <pc:sldChg chg="del">
        <pc:chgData name="John Glazebrook" userId="0cee8e84-5584-4a59-8cd1-43182ebc90a0" providerId="ADAL" clId="{DBD5358B-64FD-4DC8-8038-83534F2E668C}" dt="2019-10-16T19:24:04.472" v="183" actId="2696"/>
        <pc:sldMkLst>
          <pc:docMk/>
          <pc:sldMk cId="2940043903" sldId="275"/>
        </pc:sldMkLst>
      </pc:sldChg>
      <pc:sldChg chg="del">
        <pc:chgData name="John Glazebrook" userId="0cee8e84-5584-4a59-8cd1-43182ebc90a0" providerId="ADAL" clId="{DBD5358B-64FD-4DC8-8038-83534F2E668C}" dt="2019-10-16T19:24:02.314" v="182" actId="2696"/>
        <pc:sldMkLst>
          <pc:docMk/>
          <pc:sldMk cId="1806471349" sldId="276"/>
        </pc:sldMkLst>
      </pc:sldChg>
      <pc:sldChg chg="addSp delSp modSp add">
        <pc:chgData name="John Glazebrook" userId="0cee8e84-5584-4a59-8cd1-43182ebc90a0" providerId="ADAL" clId="{DBD5358B-64FD-4DC8-8038-83534F2E668C}" dt="2019-10-16T19:20:23.901" v="42" actId="1076"/>
        <pc:sldMkLst>
          <pc:docMk/>
          <pc:sldMk cId="675940155" sldId="277"/>
        </pc:sldMkLst>
        <pc:spChg chg="mod">
          <ac:chgData name="John Glazebrook" userId="0cee8e84-5584-4a59-8cd1-43182ebc90a0" providerId="ADAL" clId="{DBD5358B-64FD-4DC8-8038-83534F2E668C}" dt="2019-10-16T19:19:59.697" v="39" actId="20577"/>
          <ac:spMkLst>
            <pc:docMk/>
            <pc:sldMk cId="675940155" sldId="277"/>
            <ac:spMk id="2" creationId="{0AE56FBD-5B95-4AF9-94BB-967488058FAB}"/>
          </ac:spMkLst>
        </pc:spChg>
        <pc:spChg chg="del">
          <ac:chgData name="John Glazebrook" userId="0cee8e84-5584-4a59-8cd1-43182ebc90a0" providerId="ADAL" clId="{DBD5358B-64FD-4DC8-8038-83534F2E668C}" dt="2019-10-16T19:20:18.683" v="40" actId="478"/>
          <ac:spMkLst>
            <pc:docMk/>
            <pc:sldMk cId="675940155" sldId="277"/>
            <ac:spMk id="3" creationId="{F3FD647E-79B3-481B-B2CD-4F158E2DAA95}"/>
          </ac:spMkLst>
        </pc:spChg>
        <pc:spChg chg="add mod">
          <ac:chgData name="John Glazebrook" userId="0cee8e84-5584-4a59-8cd1-43182ebc90a0" providerId="ADAL" clId="{DBD5358B-64FD-4DC8-8038-83534F2E668C}" dt="2019-10-16T19:20:23.901" v="42" actId="1076"/>
          <ac:spMkLst>
            <pc:docMk/>
            <pc:sldMk cId="675940155" sldId="277"/>
            <ac:spMk id="5" creationId="{1F4D1C48-5999-455F-97E1-63320AD9F73D}"/>
          </ac:spMkLst>
        </pc:spChg>
        <pc:spChg chg="add mod">
          <ac:chgData name="John Glazebrook" userId="0cee8e84-5584-4a59-8cd1-43182ebc90a0" providerId="ADAL" clId="{DBD5358B-64FD-4DC8-8038-83534F2E668C}" dt="2019-10-16T19:20:23.901" v="42" actId="1076"/>
          <ac:spMkLst>
            <pc:docMk/>
            <pc:sldMk cId="675940155" sldId="277"/>
            <ac:spMk id="6" creationId="{DB3FD370-FE61-4A76-BA8D-C53927DF6BF9}"/>
          </ac:spMkLst>
        </pc:spChg>
        <pc:spChg chg="add mod">
          <ac:chgData name="John Glazebrook" userId="0cee8e84-5584-4a59-8cd1-43182ebc90a0" providerId="ADAL" clId="{DBD5358B-64FD-4DC8-8038-83534F2E668C}" dt="2019-10-16T19:20:23.901" v="42" actId="1076"/>
          <ac:spMkLst>
            <pc:docMk/>
            <pc:sldMk cId="675940155" sldId="277"/>
            <ac:spMk id="7" creationId="{A703BC98-A186-4E75-9B26-90B78188813A}"/>
          </ac:spMkLst>
        </pc:spChg>
        <pc:spChg chg="add mod">
          <ac:chgData name="John Glazebrook" userId="0cee8e84-5584-4a59-8cd1-43182ebc90a0" providerId="ADAL" clId="{DBD5358B-64FD-4DC8-8038-83534F2E668C}" dt="2019-10-16T19:20:23.901" v="42" actId="1076"/>
          <ac:spMkLst>
            <pc:docMk/>
            <pc:sldMk cId="675940155" sldId="277"/>
            <ac:spMk id="8" creationId="{36756704-61F1-4226-B7B1-92BD6D503A1C}"/>
          </ac:spMkLst>
        </pc:spChg>
        <pc:spChg chg="add mod">
          <ac:chgData name="John Glazebrook" userId="0cee8e84-5584-4a59-8cd1-43182ebc90a0" providerId="ADAL" clId="{DBD5358B-64FD-4DC8-8038-83534F2E668C}" dt="2019-10-16T19:20:23.901" v="42" actId="1076"/>
          <ac:spMkLst>
            <pc:docMk/>
            <pc:sldMk cId="675940155" sldId="277"/>
            <ac:spMk id="9" creationId="{D68D8D2E-6056-4308-9231-17026A47681B}"/>
          </ac:spMkLst>
        </pc:spChg>
        <pc:spChg chg="add mod">
          <ac:chgData name="John Glazebrook" userId="0cee8e84-5584-4a59-8cd1-43182ebc90a0" providerId="ADAL" clId="{DBD5358B-64FD-4DC8-8038-83534F2E668C}" dt="2019-10-16T19:20:23.901" v="42" actId="1076"/>
          <ac:spMkLst>
            <pc:docMk/>
            <pc:sldMk cId="675940155" sldId="277"/>
            <ac:spMk id="10" creationId="{8A0F4154-556E-427B-B5CD-2A2A3A5C70B3}"/>
          </ac:spMkLst>
        </pc:spChg>
        <pc:picChg chg="add mod">
          <ac:chgData name="John Glazebrook" userId="0cee8e84-5584-4a59-8cd1-43182ebc90a0" providerId="ADAL" clId="{DBD5358B-64FD-4DC8-8038-83534F2E668C}" dt="2019-10-16T19:20:23.901" v="42" actId="1076"/>
          <ac:picMkLst>
            <pc:docMk/>
            <pc:sldMk cId="675940155" sldId="277"/>
            <ac:picMk id="4" creationId="{B88BD8EB-1DBF-418C-98FB-02894968F96F}"/>
          </ac:picMkLst>
        </pc:picChg>
        <pc:picChg chg="add mod">
          <ac:chgData name="John Glazebrook" userId="0cee8e84-5584-4a59-8cd1-43182ebc90a0" providerId="ADAL" clId="{DBD5358B-64FD-4DC8-8038-83534F2E668C}" dt="2019-10-16T19:20:23.901" v="42" actId="1076"/>
          <ac:picMkLst>
            <pc:docMk/>
            <pc:sldMk cId="675940155" sldId="277"/>
            <ac:picMk id="11" creationId="{27BE4D63-317D-40CD-B2CE-E3588CA8DCF5}"/>
          </ac:picMkLst>
        </pc:picChg>
      </pc:sldChg>
      <pc:sldChg chg="addSp modSp add">
        <pc:chgData name="John Glazebrook" userId="0cee8e84-5584-4a59-8cd1-43182ebc90a0" providerId="ADAL" clId="{DBD5358B-64FD-4DC8-8038-83534F2E668C}" dt="2019-10-16T19:31:00.228" v="481" actId="1076"/>
        <pc:sldMkLst>
          <pc:docMk/>
          <pc:sldMk cId="1459694702" sldId="278"/>
        </pc:sldMkLst>
        <pc:spChg chg="mod">
          <ac:chgData name="John Glazebrook" userId="0cee8e84-5584-4a59-8cd1-43182ebc90a0" providerId="ADAL" clId="{DBD5358B-64FD-4DC8-8038-83534F2E668C}" dt="2019-10-16T19:26:40.272" v="242" actId="20577"/>
          <ac:spMkLst>
            <pc:docMk/>
            <pc:sldMk cId="1459694702" sldId="278"/>
            <ac:spMk id="2" creationId="{42A2E06A-602E-4050-80D6-1E6A929C7F89}"/>
          </ac:spMkLst>
        </pc:spChg>
        <pc:spChg chg="mod">
          <ac:chgData name="John Glazebrook" userId="0cee8e84-5584-4a59-8cd1-43182ebc90a0" providerId="ADAL" clId="{DBD5358B-64FD-4DC8-8038-83534F2E668C}" dt="2019-10-16T19:29:50.893" v="471" actId="14100"/>
          <ac:spMkLst>
            <pc:docMk/>
            <pc:sldMk cId="1459694702" sldId="278"/>
            <ac:spMk id="3" creationId="{8E3BA17E-53C5-4496-AF70-6148226E21B3}"/>
          </ac:spMkLst>
        </pc:spChg>
        <pc:picChg chg="add mod">
          <ac:chgData name="John Glazebrook" userId="0cee8e84-5584-4a59-8cd1-43182ebc90a0" providerId="ADAL" clId="{DBD5358B-64FD-4DC8-8038-83534F2E668C}" dt="2019-10-16T19:30:06.389" v="474" actId="1076"/>
          <ac:picMkLst>
            <pc:docMk/>
            <pc:sldMk cId="1459694702" sldId="278"/>
            <ac:picMk id="4" creationId="{43AEE5D7-7F2F-4225-A2AB-099295F195BC}"/>
          </ac:picMkLst>
        </pc:picChg>
        <pc:picChg chg="add mod">
          <ac:chgData name="John Glazebrook" userId="0cee8e84-5584-4a59-8cd1-43182ebc90a0" providerId="ADAL" clId="{DBD5358B-64FD-4DC8-8038-83534F2E668C}" dt="2019-10-16T19:30:14.465" v="477" actId="1076"/>
          <ac:picMkLst>
            <pc:docMk/>
            <pc:sldMk cId="1459694702" sldId="278"/>
            <ac:picMk id="5" creationId="{E7BDA6D9-FDFD-4763-9B0C-6D154175A319}"/>
          </ac:picMkLst>
        </pc:picChg>
        <pc:picChg chg="add mod">
          <ac:chgData name="John Glazebrook" userId="0cee8e84-5584-4a59-8cd1-43182ebc90a0" providerId="ADAL" clId="{DBD5358B-64FD-4DC8-8038-83534F2E668C}" dt="2019-10-16T19:31:00.228" v="481" actId="1076"/>
          <ac:picMkLst>
            <pc:docMk/>
            <pc:sldMk cId="1459694702" sldId="278"/>
            <ac:picMk id="6" creationId="{A7C1D90C-5354-4D18-AE42-7AB5826F78CD}"/>
          </ac:picMkLst>
        </pc:picChg>
      </pc:sldChg>
      <pc:sldChg chg="add del">
        <pc:chgData name="John Glazebrook" userId="0cee8e84-5584-4a59-8cd1-43182ebc90a0" providerId="ADAL" clId="{DBD5358B-64FD-4DC8-8038-83534F2E668C}" dt="2019-10-16T19:31:18.820" v="483" actId="2696"/>
        <pc:sldMkLst>
          <pc:docMk/>
          <pc:sldMk cId="3043735207" sldId="279"/>
        </pc:sldMkLst>
      </pc:sldChg>
      <pc:sldChg chg="modSp add modAnim">
        <pc:chgData name="John Glazebrook" userId="0cee8e84-5584-4a59-8cd1-43182ebc90a0" providerId="ADAL" clId="{DBD5358B-64FD-4DC8-8038-83534F2E668C}" dt="2019-10-16T19:33:46.857" v="579" actId="403"/>
        <pc:sldMkLst>
          <pc:docMk/>
          <pc:sldMk cId="2439507155" sldId="303"/>
        </pc:sldMkLst>
        <pc:spChg chg="mod">
          <ac:chgData name="John Glazebrook" userId="0cee8e84-5584-4a59-8cd1-43182ebc90a0" providerId="ADAL" clId="{DBD5358B-64FD-4DC8-8038-83534F2E668C}" dt="2019-10-16T19:33:46.857" v="579" actId="403"/>
          <ac:spMkLst>
            <pc:docMk/>
            <pc:sldMk cId="2439507155" sldId="303"/>
            <ac:spMk id="5123" creationId="{00000000-0000-0000-0000-000000000000}"/>
          </ac:spMkLst>
        </pc:spChg>
      </pc:sldChg>
      <pc:sldChg chg="modSp add modAnim">
        <pc:chgData name="John Glazebrook" userId="0cee8e84-5584-4a59-8cd1-43182ebc90a0" providerId="ADAL" clId="{DBD5358B-64FD-4DC8-8038-83534F2E668C}" dt="2019-10-16T19:33:53.633" v="581" actId="403"/>
        <pc:sldMkLst>
          <pc:docMk/>
          <pc:sldMk cId="879431959" sldId="304"/>
        </pc:sldMkLst>
        <pc:spChg chg="mod">
          <ac:chgData name="John Glazebrook" userId="0cee8e84-5584-4a59-8cd1-43182ebc90a0" providerId="ADAL" clId="{DBD5358B-64FD-4DC8-8038-83534F2E668C}" dt="2019-10-16T19:33:53.633" v="581" actId="403"/>
          <ac:spMkLst>
            <pc:docMk/>
            <pc:sldMk cId="879431959" sldId="304"/>
            <ac:spMk id="6147" creationId="{00000000-0000-0000-0000-000000000000}"/>
          </ac:spMkLst>
        </pc:spChg>
      </pc:sldChg>
      <pc:sldChg chg="add modAnim">
        <pc:chgData name="John Glazebrook" userId="0cee8e84-5584-4a59-8cd1-43182ebc90a0" providerId="ADAL" clId="{DBD5358B-64FD-4DC8-8038-83534F2E668C}" dt="2019-10-16T19:32:05.763" v="509"/>
        <pc:sldMkLst>
          <pc:docMk/>
          <pc:sldMk cId="387614669" sldId="305"/>
        </pc:sldMkLst>
      </pc:sldChg>
      <pc:sldChg chg="modSp add modAnim">
        <pc:chgData name="John Glazebrook" userId="0cee8e84-5584-4a59-8cd1-43182ebc90a0" providerId="ADAL" clId="{DBD5358B-64FD-4DC8-8038-83534F2E668C}" dt="2019-10-16T19:34:24.399" v="583" actId="403"/>
        <pc:sldMkLst>
          <pc:docMk/>
          <pc:sldMk cId="2262927522" sldId="306"/>
        </pc:sldMkLst>
        <pc:spChg chg="mod">
          <ac:chgData name="John Glazebrook" userId="0cee8e84-5584-4a59-8cd1-43182ebc90a0" providerId="ADAL" clId="{DBD5358B-64FD-4DC8-8038-83534F2E668C}" dt="2019-10-16T19:34:24.399" v="583" actId="403"/>
          <ac:spMkLst>
            <pc:docMk/>
            <pc:sldMk cId="2262927522" sldId="306"/>
            <ac:spMk id="3" creationId="{00000000-0000-0000-0000-000000000000}"/>
          </ac:spMkLst>
        </pc:spChg>
      </pc:sldChg>
      <pc:sldChg chg="addSp delSp modSp add modAnim">
        <pc:chgData name="John Glazebrook" userId="0cee8e84-5584-4a59-8cd1-43182ebc90a0" providerId="ADAL" clId="{DBD5358B-64FD-4DC8-8038-83534F2E668C}" dt="2019-10-16T19:35:51.568" v="612" actId="1076"/>
        <pc:sldMkLst>
          <pc:docMk/>
          <pc:sldMk cId="4134353636" sldId="307"/>
        </pc:sldMkLst>
        <pc:spChg chg="del">
          <ac:chgData name="John Glazebrook" userId="0cee8e84-5584-4a59-8cd1-43182ebc90a0" providerId="ADAL" clId="{DBD5358B-64FD-4DC8-8038-83534F2E668C}" dt="2019-10-16T19:34:58.668" v="588" actId="478"/>
          <ac:spMkLst>
            <pc:docMk/>
            <pc:sldMk cId="4134353636" sldId="307"/>
            <ac:spMk id="4" creationId="{00000000-0000-0000-0000-000000000000}"/>
          </ac:spMkLst>
        </pc:spChg>
        <pc:spChg chg="mod">
          <ac:chgData name="John Glazebrook" userId="0cee8e84-5584-4a59-8cd1-43182ebc90a0" providerId="ADAL" clId="{DBD5358B-64FD-4DC8-8038-83534F2E668C}" dt="2019-10-16T19:35:14.505" v="605" actId="20577"/>
          <ac:spMkLst>
            <pc:docMk/>
            <pc:sldMk cId="4134353636" sldId="307"/>
            <ac:spMk id="9219" creationId="{00000000-0000-0000-0000-000000000000}"/>
          </ac:spMkLst>
        </pc:spChg>
        <pc:picChg chg="del">
          <ac:chgData name="John Glazebrook" userId="0cee8e84-5584-4a59-8cd1-43182ebc90a0" providerId="ADAL" clId="{DBD5358B-64FD-4DC8-8038-83534F2E668C}" dt="2019-10-16T19:35:33.810" v="606" actId="478"/>
          <ac:picMkLst>
            <pc:docMk/>
            <pc:sldMk cId="4134353636" sldId="307"/>
            <ac:picMk id="2" creationId="{00000000-0000-0000-0000-000000000000}"/>
          </ac:picMkLst>
        </pc:picChg>
        <pc:picChg chg="mod">
          <ac:chgData name="John Glazebrook" userId="0cee8e84-5584-4a59-8cd1-43182ebc90a0" providerId="ADAL" clId="{DBD5358B-64FD-4DC8-8038-83534F2E668C}" dt="2019-10-16T19:35:03.431" v="590" actId="1076"/>
          <ac:picMkLst>
            <pc:docMk/>
            <pc:sldMk cId="4134353636" sldId="307"/>
            <ac:picMk id="3" creationId="{00000000-0000-0000-0000-000000000000}"/>
          </ac:picMkLst>
        </pc:picChg>
        <pc:picChg chg="add mod modCrop">
          <ac:chgData name="John Glazebrook" userId="0cee8e84-5584-4a59-8cd1-43182ebc90a0" providerId="ADAL" clId="{DBD5358B-64FD-4DC8-8038-83534F2E668C}" dt="2019-10-16T19:35:51.568" v="612" actId="1076"/>
          <ac:picMkLst>
            <pc:docMk/>
            <pc:sldMk cId="4134353636" sldId="307"/>
            <ac:picMk id="7" creationId="{10CD3DF0-01B9-4AE7-969D-9C5E3280C360}"/>
          </ac:picMkLst>
        </pc:picChg>
      </pc:sldChg>
      <pc:sldChg chg="addSp modSp add modAnim">
        <pc:chgData name="John Glazebrook" userId="0cee8e84-5584-4a59-8cd1-43182ebc90a0" providerId="ADAL" clId="{DBD5358B-64FD-4DC8-8038-83534F2E668C}" dt="2019-10-16T19:43:05.405" v="687" actId="14100"/>
        <pc:sldMkLst>
          <pc:docMk/>
          <pc:sldMk cId="1629562917" sldId="308"/>
        </pc:sldMkLst>
        <pc:spChg chg="mod">
          <ac:chgData name="John Glazebrook" userId="0cee8e84-5584-4a59-8cd1-43182ebc90a0" providerId="ADAL" clId="{DBD5358B-64FD-4DC8-8038-83534F2E668C}" dt="2019-10-16T19:43:02.902" v="686" actId="14100"/>
          <ac:spMkLst>
            <pc:docMk/>
            <pc:sldMk cId="1629562917" sldId="308"/>
            <ac:spMk id="10243" creationId="{00000000-0000-0000-0000-000000000000}"/>
          </ac:spMkLst>
        </pc:spChg>
        <pc:picChg chg="add mod">
          <ac:chgData name="John Glazebrook" userId="0cee8e84-5584-4a59-8cd1-43182ebc90a0" providerId="ADAL" clId="{DBD5358B-64FD-4DC8-8038-83534F2E668C}" dt="2019-10-16T19:43:05.405" v="687" actId="14100"/>
          <ac:picMkLst>
            <pc:docMk/>
            <pc:sldMk cId="1629562917" sldId="308"/>
            <ac:picMk id="1026" creationId="{B23982F3-8898-4AAF-B87C-F209003DB459}"/>
          </ac:picMkLst>
        </pc:picChg>
      </pc:sldChg>
      <pc:sldChg chg="modSp add modAnim">
        <pc:chgData name="John Glazebrook" userId="0cee8e84-5584-4a59-8cd1-43182ebc90a0" providerId="ADAL" clId="{DBD5358B-64FD-4DC8-8038-83534F2E668C}" dt="2019-10-16T19:43:49.552" v="708" actId="20577"/>
        <pc:sldMkLst>
          <pc:docMk/>
          <pc:sldMk cId="1207133278" sldId="309"/>
        </pc:sldMkLst>
        <pc:spChg chg="mod">
          <ac:chgData name="John Glazebrook" userId="0cee8e84-5584-4a59-8cd1-43182ebc90a0" providerId="ADAL" clId="{DBD5358B-64FD-4DC8-8038-83534F2E668C}" dt="2019-10-16T19:43:49.552" v="708" actId="20577"/>
          <ac:spMkLst>
            <pc:docMk/>
            <pc:sldMk cId="1207133278" sldId="309"/>
            <ac:spMk id="11267" creationId="{00000000-0000-0000-0000-000000000000}"/>
          </ac:spMkLst>
        </pc:spChg>
      </pc:sldChg>
      <pc:sldChg chg="delSp modSp add modAnim">
        <pc:chgData name="John Glazebrook" userId="0cee8e84-5584-4a59-8cd1-43182ebc90a0" providerId="ADAL" clId="{DBD5358B-64FD-4DC8-8038-83534F2E668C}" dt="2019-10-16T19:45:10.797" v="772" actId="20577"/>
        <pc:sldMkLst>
          <pc:docMk/>
          <pc:sldMk cId="1038349865" sldId="310"/>
        </pc:sldMkLst>
        <pc:spChg chg="del">
          <ac:chgData name="John Glazebrook" userId="0cee8e84-5584-4a59-8cd1-43182ebc90a0" providerId="ADAL" clId="{DBD5358B-64FD-4DC8-8038-83534F2E668C}" dt="2019-10-16T19:44:24.823" v="718" actId="478"/>
          <ac:spMkLst>
            <pc:docMk/>
            <pc:sldMk cId="1038349865" sldId="310"/>
            <ac:spMk id="4" creationId="{00000000-0000-0000-0000-000000000000}"/>
          </ac:spMkLst>
        </pc:spChg>
        <pc:spChg chg="mod">
          <ac:chgData name="John Glazebrook" userId="0cee8e84-5584-4a59-8cd1-43182ebc90a0" providerId="ADAL" clId="{DBD5358B-64FD-4DC8-8038-83534F2E668C}" dt="2019-10-16T19:45:10.797" v="772" actId="20577"/>
          <ac:spMkLst>
            <pc:docMk/>
            <pc:sldMk cId="1038349865" sldId="310"/>
            <ac:spMk id="12291" creationId="{00000000-0000-0000-0000-000000000000}"/>
          </ac:spMkLst>
        </pc:spChg>
      </pc:sldChg>
      <pc:sldChg chg="modSp add modAnim">
        <pc:chgData name="John Glazebrook" userId="0cee8e84-5584-4a59-8cd1-43182ebc90a0" providerId="ADAL" clId="{DBD5358B-64FD-4DC8-8038-83534F2E668C}" dt="2019-10-16T19:45:31.674" v="773" actId="403"/>
        <pc:sldMkLst>
          <pc:docMk/>
          <pc:sldMk cId="2446872642" sldId="311"/>
        </pc:sldMkLst>
        <pc:spChg chg="mod">
          <ac:chgData name="John Glazebrook" userId="0cee8e84-5584-4a59-8cd1-43182ebc90a0" providerId="ADAL" clId="{DBD5358B-64FD-4DC8-8038-83534F2E668C}" dt="2019-10-16T19:45:31.674" v="773" actId="403"/>
          <ac:spMkLst>
            <pc:docMk/>
            <pc:sldMk cId="2446872642" sldId="311"/>
            <ac:spMk id="13315" creationId="{00000000-0000-0000-0000-000000000000}"/>
          </ac:spMkLst>
        </pc:spChg>
      </pc:sldChg>
      <pc:sldChg chg="modSp add modAnim">
        <pc:chgData name="John Glazebrook" userId="0cee8e84-5584-4a59-8cd1-43182ebc90a0" providerId="ADAL" clId="{DBD5358B-64FD-4DC8-8038-83534F2E668C}" dt="2019-10-16T19:45:40.090" v="775" actId="403"/>
        <pc:sldMkLst>
          <pc:docMk/>
          <pc:sldMk cId="1499542104" sldId="312"/>
        </pc:sldMkLst>
        <pc:spChg chg="mod">
          <ac:chgData name="John Glazebrook" userId="0cee8e84-5584-4a59-8cd1-43182ebc90a0" providerId="ADAL" clId="{DBD5358B-64FD-4DC8-8038-83534F2E668C}" dt="2019-10-16T19:45:40.090" v="775" actId="403"/>
          <ac:spMkLst>
            <pc:docMk/>
            <pc:sldMk cId="1499542104" sldId="312"/>
            <ac:spMk id="14339" creationId="{00000000-0000-0000-0000-000000000000}"/>
          </ac:spMkLst>
        </pc:spChg>
      </pc:sldChg>
      <pc:sldChg chg="addSp modSp add modAnim">
        <pc:chgData name="John Glazebrook" userId="0cee8e84-5584-4a59-8cd1-43182ebc90a0" providerId="ADAL" clId="{DBD5358B-64FD-4DC8-8038-83534F2E668C}" dt="2019-10-16T19:49:10.945" v="876" actId="1076"/>
        <pc:sldMkLst>
          <pc:docMk/>
          <pc:sldMk cId="3028790416" sldId="313"/>
        </pc:sldMkLst>
        <pc:spChg chg="add mod">
          <ac:chgData name="John Glazebrook" userId="0cee8e84-5584-4a59-8cd1-43182ebc90a0" providerId="ADAL" clId="{DBD5358B-64FD-4DC8-8038-83534F2E668C}" dt="2019-10-16T19:49:10.945" v="876" actId="1076"/>
          <ac:spMkLst>
            <pc:docMk/>
            <pc:sldMk cId="3028790416" sldId="313"/>
            <ac:spMk id="2" creationId="{C7B8A6EE-3167-4779-8553-6513576CB081}"/>
          </ac:spMkLst>
        </pc:spChg>
        <pc:spChg chg="mod">
          <ac:chgData name="John Glazebrook" userId="0cee8e84-5584-4a59-8cd1-43182ebc90a0" providerId="ADAL" clId="{DBD5358B-64FD-4DC8-8038-83534F2E668C}" dt="2019-10-16T19:49:04.393" v="875" actId="1076"/>
          <ac:spMkLst>
            <pc:docMk/>
            <pc:sldMk cId="3028790416" sldId="313"/>
            <ac:spMk id="15362" creationId="{00000000-0000-0000-0000-000000000000}"/>
          </ac:spMkLst>
        </pc:spChg>
        <pc:spChg chg="mod">
          <ac:chgData name="John Glazebrook" userId="0cee8e84-5584-4a59-8cd1-43182ebc90a0" providerId="ADAL" clId="{DBD5358B-64FD-4DC8-8038-83534F2E668C}" dt="2019-10-16T19:46:28.750" v="834" actId="20577"/>
          <ac:spMkLst>
            <pc:docMk/>
            <pc:sldMk cId="3028790416" sldId="313"/>
            <ac:spMk id="15363" creationId="{00000000-0000-0000-0000-000000000000}"/>
          </ac:spMkLst>
        </pc:spChg>
        <pc:picChg chg="add mod">
          <ac:chgData name="John Glazebrook" userId="0cee8e84-5584-4a59-8cd1-43182ebc90a0" providerId="ADAL" clId="{DBD5358B-64FD-4DC8-8038-83534F2E668C}" dt="2019-10-16T19:49:10.945" v="876" actId="1076"/>
          <ac:picMkLst>
            <pc:docMk/>
            <pc:sldMk cId="3028790416" sldId="313"/>
            <ac:picMk id="3" creationId="{F46854C4-3245-4061-A5C3-B4B7CBFB605A}"/>
          </ac:picMkLst>
        </pc:picChg>
      </pc:sldChg>
      <pc:sldChg chg="modSp add modAnim">
        <pc:chgData name="John Glazebrook" userId="0cee8e84-5584-4a59-8cd1-43182ebc90a0" providerId="ADAL" clId="{DBD5358B-64FD-4DC8-8038-83534F2E668C}" dt="2019-10-16T19:49:59.627" v="878" actId="403"/>
        <pc:sldMkLst>
          <pc:docMk/>
          <pc:sldMk cId="3867167778" sldId="314"/>
        </pc:sldMkLst>
        <pc:spChg chg="mod">
          <ac:chgData name="John Glazebrook" userId="0cee8e84-5584-4a59-8cd1-43182ebc90a0" providerId="ADAL" clId="{DBD5358B-64FD-4DC8-8038-83534F2E668C}" dt="2019-10-16T19:49:59.627" v="878" actId="403"/>
          <ac:spMkLst>
            <pc:docMk/>
            <pc:sldMk cId="3867167778" sldId="314"/>
            <ac:spMk id="16387" creationId="{00000000-0000-0000-0000-000000000000}"/>
          </ac:spMkLst>
        </pc:spChg>
      </pc:sldChg>
      <pc:sldChg chg="modSp add modAnim">
        <pc:chgData name="John Glazebrook" userId="0cee8e84-5584-4a59-8cd1-43182ebc90a0" providerId="ADAL" clId="{DBD5358B-64FD-4DC8-8038-83534F2E668C}" dt="2019-10-16T19:50:04.582" v="880" actId="403"/>
        <pc:sldMkLst>
          <pc:docMk/>
          <pc:sldMk cId="3497297575" sldId="315"/>
        </pc:sldMkLst>
        <pc:spChg chg="mod">
          <ac:chgData name="John Glazebrook" userId="0cee8e84-5584-4a59-8cd1-43182ebc90a0" providerId="ADAL" clId="{DBD5358B-64FD-4DC8-8038-83534F2E668C}" dt="2019-10-16T19:50:04.582" v="880" actId="403"/>
          <ac:spMkLst>
            <pc:docMk/>
            <pc:sldMk cId="3497297575" sldId="315"/>
            <ac:spMk id="3" creationId="{00000000-0000-0000-0000-000000000000}"/>
          </ac:spMkLst>
        </pc:spChg>
      </pc:sldChg>
      <pc:sldChg chg="modSp add">
        <pc:chgData name="John Glazebrook" userId="0cee8e84-5584-4a59-8cd1-43182ebc90a0" providerId="ADAL" clId="{DBD5358B-64FD-4DC8-8038-83534F2E668C}" dt="2019-10-16T19:34:38.790" v="585" actId="403"/>
        <pc:sldMkLst>
          <pc:docMk/>
          <pc:sldMk cId="1164344773" sldId="316"/>
        </pc:sldMkLst>
        <pc:spChg chg="mod">
          <ac:chgData name="John Glazebrook" userId="0cee8e84-5584-4a59-8cd1-43182ebc90a0" providerId="ADAL" clId="{DBD5358B-64FD-4DC8-8038-83534F2E668C}" dt="2019-10-16T19:34:38.790" v="585" actId="403"/>
          <ac:spMkLst>
            <pc:docMk/>
            <pc:sldMk cId="1164344773" sldId="316"/>
            <ac:spMk id="3" creationId="{00000000-0000-0000-0000-000000000000}"/>
          </ac:spMkLst>
        </pc:spChg>
      </pc:sldChg>
      <pc:sldChg chg="modSp add modAnim">
        <pc:chgData name="John Glazebrook" userId="0cee8e84-5584-4a59-8cd1-43182ebc90a0" providerId="ADAL" clId="{DBD5358B-64FD-4DC8-8038-83534F2E668C}" dt="2019-10-16T19:50:13.127" v="882" actId="403"/>
        <pc:sldMkLst>
          <pc:docMk/>
          <pc:sldMk cId="3401982640" sldId="317"/>
        </pc:sldMkLst>
        <pc:spChg chg="mod">
          <ac:chgData name="John Glazebrook" userId="0cee8e84-5584-4a59-8cd1-43182ebc90a0" providerId="ADAL" clId="{DBD5358B-64FD-4DC8-8038-83534F2E668C}" dt="2019-10-16T19:50:13.127" v="882" actId="403"/>
          <ac:spMkLst>
            <pc:docMk/>
            <pc:sldMk cId="3401982640" sldId="317"/>
            <ac:spMk id="3" creationId="{00000000-0000-0000-0000-000000000000}"/>
          </ac:spMkLst>
        </pc:spChg>
      </pc:sldChg>
      <pc:sldChg chg="add">
        <pc:chgData name="John Glazebrook" userId="0cee8e84-5584-4a59-8cd1-43182ebc90a0" providerId="ADAL" clId="{DBD5358B-64FD-4DC8-8038-83534F2E668C}" dt="2019-10-16T19:43:42.864" v="707"/>
        <pc:sldMkLst>
          <pc:docMk/>
          <pc:sldMk cId="3225764408" sldId="318"/>
        </pc:sldMkLst>
      </pc:sldChg>
      <pc:sldChg chg="modSp add">
        <pc:chgData name="John Glazebrook" userId="0cee8e84-5584-4a59-8cd1-43182ebc90a0" providerId="ADAL" clId="{DBD5358B-64FD-4DC8-8038-83534F2E668C}" dt="2019-10-16T19:51:00.999" v="1015" actId="20577"/>
        <pc:sldMkLst>
          <pc:docMk/>
          <pc:sldMk cId="2762863208" sldId="319"/>
        </pc:sldMkLst>
        <pc:spChg chg="mod">
          <ac:chgData name="John Glazebrook" userId="0cee8e84-5584-4a59-8cd1-43182ebc90a0" providerId="ADAL" clId="{DBD5358B-64FD-4DC8-8038-83534F2E668C}" dt="2019-10-16T19:50:28.461" v="892" actId="20577"/>
          <ac:spMkLst>
            <pc:docMk/>
            <pc:sldMk cId="2762863208" sldId="319"/>
            <ac:spMk id="2" creationId="{FE0D8612-0E4B-421B-A636-DE4776D722DC}"/>
          </ac:spMkLst>
        </pc:spChg>
        <pc:spChg chg="mod">
          <ac:chgData name="John Glazebrook" userId="0cee8e84-5584-4a59-8cd1-43182ebc90a0" providerId="ADAL" clId="{DBD5358B-64FD-4DC8-8038-83534F2E668C}" dt="2019-10-16T19:51:00.999" v="1015" actId="20577"/>
          <ac:spMkLst>
            <pc:docMk/>
            <pc:sldMk cId="2762863208" sldId="319"/>
            <ac:spMk id="3" creationId="{79BD6909-245D-4773-9029-B8F1DA2D47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7BAE1DB-1B6C-47BB-A17F-6267F2E4B8B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85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68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372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35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289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882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58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28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81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27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12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39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46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95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45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53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BAE1DB-1B6C-47BB-A17F-6267F2E4B8B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361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987C-D3B0-4434-8986-D5479E314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Design 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E7E92-EB83-47AF-9598-4FF0E2BD1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187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E9C5-C1FA-4DA9-81B9-F2512D93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Input-process-output chart (</a:t>
            </a:r>
            <a:r>
              <a:rPr lang="en-GB" dirty="0" err="1"/>
              <a:t>ipo</a:t>
            </a:r>
            <a:r>
              <a:rPr lang="en-GB" dirty="0"/>
              <a:t> chart)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2AD39-DEFE-443F-B06A-6B9405544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The IPO chart shows:</a:t>
            </a:r>
          </a:p>
          <a:p>
            <a:r>
              <a:rPr lang="en-GB" sz="2400" dirty="0"/>
              <a:t>What data items are input</a:t>
            </a:r>
          </a:p>
          <a:p>
            <a:r>
              <a:rPr lang="en-GB" sz="2400" dirty="0"/>
              <a:t>What processing takes place on the data</a:t>
            </a:r>
          </a:p>
          <a:p>
            <a:r>
              <a:rPr lang="en-GB" sz="2400" dirty="0"/>
              <a:t>What information will be the end result – the output.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High level, structured thinking about the problem</a:t>
            </a:r>
          </a:p>
        </p:txBody>
      </p:sp>
    </p:spTree>
    <p:extLst>
      <p:ext uri="{BB962C8B-B14F-4D97-AF65-F5344CB8AC3E}">
        <p14:creationId xmlns:p14="http://schemas.microsoft.com/office/powerpoint/2010/main" val="277998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FC02-8E17-44E0-9F66-64F5EA403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846070"/>
            <a:ext cx="10131425" cy="3554730"/>
          </a:xfrm>
        </p:spPr>
        <p:txBody>
          <a:bodyPr>
            <a:normAutofit/>
          </a:bodyPr>
          <a:lstStyle/>
          <a:p>
            <a:r>
              <a:rPr lang="en-GB" sz="2400" dirty="0"/>
              <a:t>The output is first completed</a:t>
            </a:r>
          </a:p>
          <a:p>
            <a:r>
              <a:rPr lang="en-GB" sz="2400" dirty="0"/>
              <a:t>The input is second</a:t>
            </a:r>
          </a:p>
          <a:p>
            <a:r>
              <a:rPr lang="en-GB" sz="2400" dirty="0"/>
              <a:t>Processing last</a:t>
            </a:r>
          </a:p>
          <a:p>
            <a:r>
              <a:rPr lang="en-GB" sz="2400" dirty="0"/>
              <a:t>Sounds odd, but think about planning a holiday:</a:t>
            </a:r>
          </a:p>
          <a:p>
            <a:pPr lvl="1"/>
            <a:r>
              <a:rPr lang="en-GB" sz="2000" dirty="0"/>
              <a:t>First you decide where you want to go (output)</a:t>
            </a:r>
          </a:p>
          <a:p>
            <a:pPr lvl="1"/>
            <a:r>
              <a:rPr lang="en-GB" sz="2000" dirty="0"/>
              <a:t>Second you plan the method of how to travel, what to take, etc. (input).</a:t>
            </a:r>
          </a:p>
          <a:p>
            <a:pPr lvl="1"/>
            <a:r>
              <a:rPr lang="en-GB" sz="2000" dirty="0"/>
              <a:t>Lastly plan the route and logistics (processing)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400736-D1BD-447C-8E02-95662F9BC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3370"/>
            <a:ext cx="11137183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38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77F2-3C50-4361-A0B9-96FAB101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93A41-D930-4FBF-A098-9D071DBA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Data dictionaries are used a lot with database solutions, but…</a:t>
            </a:r>
          </a:p>
          <a:p>
            <a:r>
              <a:rPr lang="en-GB" sz="2400" dirty="0"/>
              <a:t>…they are equally as useful for any programming solution.</a:t>
            </a:r>
          </a:p>
          <a:p>
            <a:endParaRPr lang="en-GB" sz="2400" dirty="0"/>
          </a:p>
          <a:p>
            <a:r>
              <a:rPr lang="en-GB" sz="2400" dirty="0"/>
              <a:t>Let’s look at an example…</a:t>
            </a:r>
          </a:p>
        </p:txBody>
      </p:sp>
    </p:spTree>
    <p:extLst>
      <p:ext uri="{BB962C8B-B14F-4D97-AF65-F5344CB8AC3E}">
        <p14:creationId xmlns:p14="http://schemas.microsoft.com/office/powerpoint/2010/main" val="2640918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9552-01E3-4223-8431-B7A53CF8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F03D3-E91D-4319-BAD6-26C056DB0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2366962"/>
            <a:ext cx="120967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9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B640-D701-415E-8A97-60DB8F91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(example)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37240-B5AC-47B8-8719-91D1D133A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2227897"/>
            <a:ext cx="121348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98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58B0-3BBC-4557-AECD-FA5CF9B3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57C19-01C7-4279-9C8B-F2792B512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Once the previous charts have been created, the next step is to develop sets of instructions for a computer to follow.</a:t>
            </a:r>
          </a:p>
          <a:p>
            <a:r>
              <a:rPr lang="en-GB" sz="2000" dirty="0"/>
              <a:t>These are the algorithms.</a:t>
            </a:r>
          </a:p>
          <a:p>
            <a:endParaRPr lang="en-GB" sz="2000" dirty="0"/>
          </a:p>
          <a:p>
            <a:r>
              <a:rPr lang="en-GB" sz="2000" dirty="0"/>
              <a:t>To complete all of the algorithms, instructions for each module in the solutions structure diagram must be written.</a:t>
            </a:r>
          </a:p>
          <a:p>
            <a:r>
              <a:rPr lang="en-GB" sz="2000" dirty="0"/>
              <a:t>Setting up the algorithms is probably the hardest part of problem solving using a computer.</a:t>
            </a:r>
          </a:p>
        </p:txBody>
      </p:sp>
    </p:spTree>
    <p:extLst>
      <p:ext uri="{BB962C8B-B14F-4D97-AF65-F5344CB8AC3E}">
        <p14:creationId xmlns:p14="http://schemas.microsoft.com/office/powerpoint/2010/main" val="308737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E397-36DB-4279-B156-00BBDD01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55518-5EA7-41F0-997D-82759E1FF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When designing algorithms, follow:</a:t>
            </a:r>
          </a:p>
          <a:p>
            <a:pPr lvl="1"/>
            <a:r>
              <a:rPr lang="en-GB" sz="2400" dirty="0"/>
              <a:t>The instructions must be precise, they cannot assume anything</a:t>
            </a:r>
          </a:p>
          <a:p>
            <a:pPr lvl="1"/>
            <a:r>
              <a:rPr lang="en-GB" sz="2400" dirty="0"/>
              <a:t>You must not leave out or skip steps</a:t>
            </a:r>
          </a:p>
          <a:p>
            <a:pPr lvl="1"/>
            <a:r>
              <a:rPr lang="en-GB" sz="2400" dirty="0"/>
              <a:t>Must be executable, one step at a time</a:t>
            </a:r>
          </a:p>
          <a:p>
            <a:pPr lvl="1"/>
            <a:r>
              <a:rPr lang="en-GB" sz="2400" dirty="0"/>
              <a:t>Must be complete</a:t>
            </a:r>
          </a:p>
          <a:p>
            <a:r>
              <a:rPr lang="en-GB" sz="2000" dirty="0"/>
              <a:t>Remember that a computer can only do what it is told, it cannot guess what should be done.</a:t>
            </a:r>
          </a:p>
        </p:txBody>
      </p:sp>
    </p:spTree>
    <p:extLst>
      <p:ext uri="{BB962C8B-B14F-4D97-AF65-F5344CB8AC3E}">
        <p14:creationId xmlns:p14="http://schemas.microsoft.com/office/powerpoint/2010/main" val="2078910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B5BE-2487-47E0-89E1-DBD04020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1FDB-BE7A-49A2-B754-CB496D2CF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There are two ways to represent algorithms:</a:t>
            </a:r>
          </a:p>
          <a:p>
            <a:pPr lvl="1"/>
            <a:r>
              <a:rPr lang="en-GB" sz="2400" dirty="0"/>
              <a:t>Flowchart – graphical</a:t>
            </a:r>
          </a:p>
          <a:p>
            <a:pPr lvl="1"/>
            <a:r>
              <a:rPr lang="en-GB" sz="2400" dirty="0"/>
              <a:t>Pseudocode – textual</a:t>
            </a:r>
          </a:p>
          <a:p>
            <a:endParaRPr lang="en-GB" sz="2400" dirty="0"/>
          </a:p>
          <a:p>
            <a:r>
              <a:rPr lang="en-GB" sz="2400" dirty="0"/>
              <a:t>We have covered these in detail in previous lectures.</a:t>
            </a:r>
          </a:p>
          <a:p>
            <a:r>
              <a:rPr lang="en-GB" sz="2400"/>
              <a:t>Next lecture we </a:t>
            </a:r>
            <a:r>
              <a:rPr lang="en-GB" sz="2400" dirty="0"/>
              <a:t>will look at 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293175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2FFF-D5F2-40AB-9753-5BBA8F42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FCEEE-71C4-4D3B-A9D0-B26498A30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Investigate documentation needed to demonstrate a solution to a given problem</a:t>
            </a:r>
          </a:p>
        </p:txBody>
      </p:sp>
    </p:spTree>
    <p:extLst>
      <p:ext uri="{BB962C8B-B14F-4D97-AF65-F5344CB8AC3E}">
        <p14:creationId xmlns:p14="http://schemas.microsoft.com/office/powerpoint/2010/main" val="186056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B6AF-E5F0-43A7-8C52-17DBF7CF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6EC47-6DA7-4AFE-868C-CB4FBE261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Last lesson, we looked at:</a:t>
            </a:r>
          </a:p>
          <a:p>
            <a:pPr lvl="1"/>
            <a:r>
              <a:rPr lang="en-GB" sz="2000" dirty="0"/>
              <a:t>Abstraction of data</a:t>
            </a:r>
          </a:p>
          <a:p>
            <a:pPr lvl="1"/>
            <a:r>
              <a:rPr lang="en-GB" sz="2000" dirty="0"/>
              <a:t>Use of predefined code</a:t>
            </a:r>
          </a:p>
          <a:p>
            <a:pPr lvl="1"/>
            <a:r>
              <a:rPr lang="en-GB" sz="2000" dirty="0"/>
              <a:t>Readability of code</a:t>
            </a:r>
          </a:p>
          <a:p>
            <a:pPr lvl="1"/>
            <a:r>
              <a:rPr lang="en-GB" sz="2000" dirty="0"/>
              <a:t>Quality of code</a:t>
            </a:r>
          </a:p>
          <a:p>
            <a:r>
              <a:rPr lang="en-GB" sz="2400" dirty="0"/>
              <a:t>Why are these topics important when creating a piece of software?</a:t>
            </a:r>
          </a:p>
        </p:txBody>
      </p:sp>
    </p:spTree>
    <p:extLst>
      <p:ext uri="{BB962C8B-B14F-4D97-AF65-F5344CB8AC3E}">
        <p14:creationId xmlns:p14="http://schemas.microsoft.com/office/powerpoint/2010/main" val="370903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B6AF-E5F0-43A7-8C52-17DBF7CF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6EC47-6DA7-4AFE-868C-CB4FBE261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Last lesson, we looked at:</a:t>
            </a:r>
          </a:p>
          <a:p>
            <a:pPr lvl="1"/>
            <a:r>
              <a:rPr lang="en-GB" sz="2000" dirty="0"/>
              <a:t>Abstraction of data</a:t>
            </a:r>
          </a:p>
          <a:p>
            <a:pPr lvl="1"/>
            <a:r>
              <a:rPr lang="en-GB" sz="2000" dirty="0"/>
              <a:t>Use of predefined code</a:t>
            </a:r>
          </a:p>
          <a:p>
            <a:pPr lvl="1"/>
            <a:r>
              <a:rPr lang="en-GB" sz="2000" dirty="0"/>
              <a:t>Readability of code</a:t>
            </a:r>
          </a:p>
          <a:p>
            <a:pPr lvl="1"/>
            <a:r>
              <a:rPr lang="en-GB" sz="2000" dirty="0"/>
              <a:t>Quality of code</a:t>
            </a:r>
          </a:p>
          <a:p>
            <a:r>
              <a:rPr lang="en-GB" sz="2400" dirty="0"/>
              <a:t>Why are these topics important when creating a piece of software?</a:t>
            </a:r>
          </a:p>
          <a:p>
            <a:pPr lvl="1"/>
            <a:r>
              <a:rPr lang="en-GB" sz="2000" dirty="0"/>
              <a:t>Create programs that not only perform well, but are also easy to read and highly efficient.</a:t>
            </a:r>
          </a:p>
        </p:txBody>
      </p:sp>
    </p:spTree>
    <p:extLst>
      <p:ext uri="{BB962C8B-B14F-4D97-AF65-F5344CB8AC3E}">
        <p14:creationId xmlns:p14="http://schemas.microsoft.com/office/powerpoint/2010/main" val="62741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32C5-7856-474E-B5E9-4471D536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747EB-333A-4A5D-A068-480C96F0B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To add to our understanding of the following diagrams and charts…</a:t>
            </a:r>
          </a:p>
          <a:p>
            <a:r>
              <a:rPr lang="en-GB" sz="2400" dirty="0"/>
              <a:t>…we will use an example problem:</a:t>
            </a:r>
          </a:p>
          <a:p>
            <a:r>
              <a:rPr lang="en-GB" sz="2400" dirty="0"/>
              <a:t>A user is to enter 3 integers</a:t>
            </a:r>
          </a:p>
          <a:p>
            <a:r>
              <a:rPr lang="en-GB" sz="2400" dirty="0"/>
              <a:t>Two messages are to be displayed:</a:t>
            </a:r>
          </a:p>
          <a:p>
            <a:pPr lvl="1"/>
            <a:r>
              <a:rPr lang="en-GB" sz="2800" dirty="0"/>
              <a:t>The mean average of the numbers</a:t>
            </a:r>
          </a:p>
          <a:p>
            <a:pPr lvl="1"/>
            <a:r>
              <a:rPr lang="en-GB" sz="2800" dirty="0"/>
              <a:t>The largest integer </a:t>
            </a:r>
          </a:p>
        </p:txBody>
      </p:sp>
    </p:spTree>
    <p:extLst>
      <p:ext uri="{BB962C8B-B14F-4D97-AF65-F5344CB8AC3E}">
        <p14:creationId xmlns:p14="http://schemas.microsoft.com/office/powerpoint/2010/main" val="366729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AC0F-DD83-40E0-BE59-9DEB7BCA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Storyboards – an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16A9-CFFE-4E32-A730-4192D26C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75964"/>
          </a:xfrm>
        </p:spPr>
        <p:txBody>
          <a:bodyPr>
            <a:normAutofit/>
          </a:bodyPr>
          <a:lstStyle/>
          <a:p>
            <a:r>
              <a:rPr lang="en-GB" sz="2800" dirty="0"/>
              <a:t>Communicate the story through images</a:t>
            </a:r>
          </a:p>
          <a:p>
            <a:endParaRPr lang="en-GB" sz="2800" dirty="0"/>
          </a:p>
          <a:p>
            <a:r>
              <a:rPr lang="en-GB" sz="2800" dirty="0"/>
              <a:t>Scenario</a:t>
            </a:r>
          </a:p>
          <a:p>
            <a:r>
              <a:rPr lang="en-GB" sz="2800" dirty="0"/>
              <a:t>Visuals</a:t>
            </a:r>
          </a:p>
          <a:p>
            <a:r>
              <a:rPr lang="en-GB" sz="2800" dirty="0"/>
              <a:t>Captions</a:t>
            </a:r>
          </a:p>
          <a:p>
            <a:endParaRPr lang="en-GB" sz="2800" dirty="0"/>
          </a:p>
          <a:p>
            <a:r>
              <a:rPr lang="en-GB" sz="2800" dirty="0"/>
              <a:t>Persona -&gt; user 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EDAA9-AB91-41B6-9584-425F09E6C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07"/>
          <a:stretch/>
        </p:blipFill>
        <p:spPr>
          <a:xfrm>
            <a:off x="7936523" y="3644565"/>
            <a:ext cx="4084207" cy="3038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F0BA0F-F100-4B6D-9598-0CB840B4D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27" r="60537"/>
          <a:stretch/>
        </p:blipFill>
        <p:spPr>
          <a:xfrm>
            <a:off x="6365631" y="3644564"/>
            <a:ext cx="1570892" cy="3038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E3B78C-B844-457C-85DE-1A6A03F86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" r="86853"/>
          <a:stretch/>
        </p:blipFill>
        <p:spPr>
          <a:xfrm>
            <a:off x="5334000" y="3644564"/>
            <a:ext cx="1031631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AC0F-DD83-40E0-BE59-9DEB7BCA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Storyboards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16A9-CFFE-4E32-A730-4192D26C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75964"/>
          </a:xfrm>
        </p:spPr>
        <p:txBody>
          <a:bodyPr>
            <a:normAutofit/>
          </a:bodyPr>
          <a:lstStyle/>
          <a:p>
            <a:r>
              <a:rPr lang="en-GB" sz="2800" dirty="0"/>
              <a:t>An example:</a:t>
            </a:r>
          </a:p>
          <a:p>
            <a:endParaRPr lang="en-GB" sz="2800" dirty="0"/>
          </a:p>
          <a:p>
            <a:r>
              <a:rPr lang="en-GB" sz="2800" dirty="0"/>
              <a:t>James, a mechanic</a:t>
            </a:r>
          </a:p>
          <a:p>
            <a:r>
              <a:rPr lang="en-GB" sz="2800" dirty="0"/>
              <a:t>Wants to enter MOT details</a:t>
            </a:r>
          </a:p>
          <a:p>
            <a:r>
              <a:rPr lang="en-GB" sz="2800" dirty="0"/>
              <a:t>Into the database</a:t>
            </a:r>
          </a:p>
          <a:p>
            <a:r>
              <a:rPr lang="en-GB" sz="2800" dirty="0"/>
              <a:t>Then order parts needed to fix car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EDAA9-AB91-41B6-9584-425F09E6C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07"/>
          <a:stretch/>
        </p:blipFill>
        <p:spPr>
          <a:xfrm>
            <a:off x="7866185" y="622618"/>
            <a:ext cx="4084207" cy="3038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F0BA0F-F100-4B6D-9598-0CB840B4D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27" r="60537"/>
          <a:stretch/>
        </p:blipFill>
        <p:spPr>
          <a:xfrm>
            <a:off x="6295293" y="622617"/>
            <a:ext cx="1570892" cy="3038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E3B78C-B844-457C-85DE-1A6A03F86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" r="86853"/>
          <a:stretch/>
        </p:blipFill>
        <p:spPr>
          <a:xfrm>
            <a:off x="5263662" y="622617"/>
            <a:ext cx="1031631" cy="3038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A6267B-54ED-403D-8034-D274447F3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415" y="4297320"/>
            <a:ext cx="4728977" cy="234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8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0A9569-3055-4FCE-9C4A-6AB9CA3E4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97" y="266259"/>
            <a:ext cx="11638639" cy="35320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3609AD-C1E0-4F41-BBA4-F98EF1215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97" y="4004845"/>
            <a:ext cx="9164329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5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ar: 5 Points 7">
            <a:extLst>
              <a:ext uri="{FF2B5EF4-FFF2-40B4-BE49-F238E27FC236}">
                <a16:creationId xmlns:a16="http://schemas.microsoft.com/office/drawing/2014/main" id="{CE7DEF4F-02C3-4C5B-8E55-0BFB2B38CE42}"/>
              </a:ext>
            </a:extLst>
          </p:cNvPr>
          <p:cNvSpPr/>
          <p:nvPr/>
        </p:nvSpPr>
        <p:spPr>
          <a:xfrm rot="6897995">
            <a:off x="7879656" y="625574"/>
            <a:ext cx="3456373" cy="2681057"/>
          </a:xfrm>
          <a:prstGeom prst="star5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4C66C694-1FE6-46E1-ACD8-CE8EEABDFC29}"/>
              </a:ext>
            </a:extLst>
          </p:cNvPr>
          <p:cNvSpPr/>
          <p:nvPr/>
        </p:nvSpPr>
        <p:spPr>
          <a:xfrm rot="20171905">
            <a:off x="7407218" y="312099"/>
            <a:ext cx="3889717" cy="2821051"/>
          </a:xfrm>
          <a:prstGeom prst="star5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C921E120-B8D7-4517-9D81-838096E8E271}"/>
              </a:ext>
            </a:extLst>
          </p:cNvPr>
          <p:cNvSpPr/>
          <p:nvPr/>
        </p:nvSpPr>
        <p:spPr>
          <a:xfrm rot="1135412">
            <a:off x="7754843" y="372860"/>
            <a:ext cx="3456373" cy="2681057"/>
          </a:xfrm>
          <a:prstGeom prst="star5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55C7B763-0656-479E-811A-E1509A49199B}"/>
              </a:ext>
            </a:extLst>
          </p:cNvPr>
          <p:cNvSpPr/>
          <p:nvPr/>
        </p:nvSpPr>
        <p:spPr>
          <a:xfrm>
            <a:off x="7611511" y="372861"/>
            <a:ext cx="3456373" cy="2681057"/>
          </a:xfrm>
          <a:prstGeom prst="star5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D8099-BCA3-4DC2-8E63-E4E9DE97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Storyboard?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5199F-1235-4032-8240-B46ABE813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A user is to enter 3 integers</a:t>
            </a:r>
          </a:p>
          <a:p>
            <a:r>
              <a:rPr lang="en-GB" sz="2400" dirty="0"/>
              <a:t>Two messages are to be displayed:</a:t>
            </a:r>
          </a:p>
          <a:p>
            <a:pPr lvl="1"/>
            <a:r>
              <a:rPr lang="en-GB" sz="2800" dirty="0"/>
              <a:t>The mean average of the numbers</a:t>
            </a:r>
          </a:p>
          <a:p>
            <a:pPr lvl="1"/>
            <a:r>
              <a:rPr lang="en-GB" sz="2800" dirty="0"/>
              <a:t>The largest integer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A702B-60DA-4C0C-B0E6-61E54174CCD2}"/>
              </a:ext>
            </a:extLst>
          </p:cNvPr>
          <p:cNvSpPr txBox="1"/>
          <p:nvPr/>
        </p:nvSpPr>
        <p:spPr>
          <a:xfrm rot="794021">
            <a:off x="7711921" y="1454899"/>
            <a:ext cx="3487045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800" dirty="0"/>
              <a:t>Try it now – use word!</a:t>
            </a:r>
          </a:p>
          <a:p>
            <a:r>
              <a:rPr lang="en-GB" sz="2000" dirty="0"/>
              <a:t>Or any online storyboard maker</a:t>
            </a:r>
          </a:p>
        </p:txBody>
      </p:sp>
    </p:spTree>
    <p:extLst>
      <p:ext uri="{BB962C8B-B14F-4D97-AF65-F5344CB8AC3E}">
        <p14:creationId xmlns:p14="http://schemas.microsoft.com/office/powerpoint/2010/main" val="796221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27</TotalTime>
  <Words>520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Design documentation</vt:lpstr>
      <vt:lpstr>today</vt:lpstr>
      <vt:lpstr>Last time</vt:lpstr>
      <vt:lpstr>Last time</vt:lpstr>
      <vt:lpstr>Example problem</vt:lpstr>
      <vt:lpstr>Storyboards – an overview</vt:lpstr>
      <vt:lpstr>Storyboards</vt:lpstr>
      <vt:lpstr>PowerPoint Presentation</vt:lpstr>
      <vt:lpstr>Our Storyboard?</vt:lpstr>
      <vt:lpstr>Input-process-output chart (ipo chart)</vt:lpstr>
      <vt:lpstr>PowerPoint Presentation</vt:lpstr>
      <vt:lpstr>Data dictionary</vt:lpstr>
      <vt:lpstr>Data dictionary</vt:lpstr>
      <vt:lpstr>Data Dictionary (example)</vt:lpstr>
      <vt:lpstr>Writing Algorithms</vt:lpstr>
      <vt:lpstr>Algorithm Design</vt:lpstr>
      <vt:lpstr>Algorithm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functions</dc:title>
  <dc:creator>John Glazebrook</dc:creator>
  <cp:lastModifiedBy>John Glazebrook</cp:lastModifiedBy>
  <cp:revision>11</cp:revision>
  <dcterms:created xsi:type="dcterms:W3CDTF">2019-01-09T22:16:41Z</dcterms:created>
  <dcterms:modified xsi:type="dcterms:W3CDTF">2024-10-25T14:17:52Z</dcterms:modified>
</cp:coreProperties>
</file>