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62" r:id="rId2"/>
    <p:sldId id="296" r:id="rId3"/>
    <p:sldId id="297" r:id="rId4"/>
    <p:sldId id="256" r:id="rId5"/>
    <p:sldId id="257" r:id="rId6"/>
    <p:sldId id="303" r:id="rId7"/>
    <p:sldId id="259" r:id="rId8"/>
    <p:sldId id="320" r:id="rId9"/>
    <p:sldId id="319" r:id="rId10"/>
    <p:sldId id="321" r:id="rId11"/>
    <p:sldId id="322" r:id="rId12"/>
    <p:sldId id="323" r:id="rId13"/>
    <p:sldId id="304" r:id="rId14"/>
    <p:sldId id="316" r:id="rId15"/>
    <p:sldId id="306" r:id="rId16"/>
    <p:sldId id="307" r:id="rId17"/>
    <p:sldId id="318" r:id="rId18"/>
    <p:sldId id="310" r:id="rId19"/>
    <p:sldId id="284" r:id="rId20"/>
    <p:sldId id="31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A1EFD-882C-410B-B78D-8DC35EFF80DC}" v="1" dt="2024-09-09T10:36:35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4257CFA8-5E73-464B-B17F-02717DC8D8B9}"/>
    <pc:docChg chg="custSel addSld delSld modSld">
      <pc:chgData name="John Glazebrook" userId="0cee8e84-5584-4a59-8cd1-43182ebc90a0" providerId="ADAL" clId="{4257CFA8-5E73-464B-B17F-02717DC8D8B9}" dt="2019-11-13T22:55:37.317" v="291" actId="478"/>
      <pc:docMkLst>
        <pc:docMk/>
      </pc:docMkLst>
      <pc:sldChg chg="modSp">
        <pc:chgData name="John Glazebrook" userId="0cee8e84-5584-4a59-8cd1-43182ebc90a0" providerId="ADAL" clId="{4257CFA8-5E73-464B-B17F-02717DC8D8B9}" dt="2019-11-13T22:42:25.815" v="2" actId="20577"/>
        <pc:sldMkLst>
          <pc:docMk/>
          <pc:sldMk cId="3416212504" sldId="257"/>
        </pc:sldMkLst>
        <pc:spChg chg="mod">
          <ac:chgData name="John Glazebrook" userId="0cee8e84-5584-4a59-8cd1-43182ebc90a0" providerId="ADAL" clId="{4257CFA8-5E73-464B-B17F-02717DC8D8B9}" dt="2019-11-13T22:42:25.815" v="2" actId="20577"/>
          <ac:spMkLst>
            <pc:docMk/>
            <pc:sldMk cId="3416212504" sldId="257"/>
            <ac:spMk id="3" creationId="{00000000-0000-0000-0000-000000000000}"/>
          </ac:spMkLst>
        </pc:spChg>
      </pc:sldChg>
      <pc:sldChg chg="delSp modSp">
        <pc:chgData name="John Glazebrook" userId="0cee8e84-5584-4a59-8cd1-43182ebc90a0" providerId="ADAL" clId="{4257CFA8-5E73-464B-B17F-02717DC8D8B9}" dt="2019-11-13T22:43:16.455" v="22" actId="20577"/>
        <pc:sldMkLst>
          <pc:docMk/>
          <pc:sldMk cId="1290855768" sldId="259"/>
        </pc:sldMkLst>
        <pc:spChg chg="mod">
          <ac:chgData name="John Glazebrook" userId="0cee8e84-5584-4a59-8cd1-43182ebc90a0" providerId="ADAL" clId="{4257CFA8-5E73-464B-B17F-02717DC8D8B9}" dt="2019-11-13T22:43:16.455" v="22" actId="20577"/>
          <ac:spMkLst>
            <pc:docMk/>
            <pc:sldMk cId="1290855768" sldId="259"/>
            <ac:spMk id="3" creationId="{2242B847-3C61-412E-ACF2-798C1B742F3B}"/>
          </ac:spMkLst>
        </pc:spChg>
        <pc:spChg chg="del mod">
          <ac:chgData name="John Glazebrook" userId="0cee8e84-5584-4a59-8cd1-43182ebc90a0" providerId="ADAL" clId="{4257CFA8-5E73-464B-B17F-02717DC8D8B9}" dt="2019-11-13T22:43:10.976" v="21" actId="478"/>
          <ac:spMkLst>
            <pc:docMk/>
            <pc:sldMk cId="1290855768" sldId="259"/>
            <ac:spMk id="7" creationId="{EC76444B-4C41-4D6D-804A-8837742DF864}"/>
          </ac:spMkLst>
        </pc:spChg>
        <pc:spChg chg="del">
          <ac:chgData name="John Glazebrook" userId="0cee8e84-5584-4a59-8cd1-43182ebc90a0" providerId="ADAL" clId="{4257CFA8-5E73-464B-B17F-02717DC8D8B9}" dt="2019-11-13T22:43:10.976" v="21" actId="478"/>
          <ac:spMkLst>
            <pc:docMk/>
            <pc:sldMk cId="1290855768" sldId="259"/>
            <ac:spMk id="8" creationId="{3FDE8224-60F2-4CBD-B58A-EB5475A909A8}"/>
          </ac:spMkLst>
        </pc:spChg>
        <pc:spChg chg="del">
          <ac:chgData name="John Glazebrook" userId="0cee8e84-5584-4a59-8cd1-43182ebc90a0" providerId="ADAL" clId="{4257CFA8-5E73-464B-B17F-02717DC8D8B9}" dt="2019-11-13T22:43:10.976" v="21" actId="478"/>
          <ac:spMkLst>
            <pc:docMk/>
            <pc:sldMk cId="1290855768" sldId="259"/>
            <ac:spMk id="9" creationId="{0A64B567-8716-4C96-A77A-871AE83E392F}"/>
          </ac:spMkLst>
        </pc:spChg>
        <pc:spChg chg="del">
          <ac:chgData name="John Glazebrook" userId="0cee8e84-5584-4a59-8cd1-43182ebc90a0" providerId="ADAL" clId="{4257CFA8-5E73-464B-B17F-02717DC8D8B9}" dt="2019-11-13T22:43:10.976" v="21" actId="478"/>
          <ac:spMkLst>
            <pc:docMk/>
            <pc:sldMk cId="1290855768" sldId="259"/>
            <ac:spMk id="10" creationId="{8837486A-EE25-441D-BBA1-C8A78BDA81A2}"/>
          </ac:spMkLst>
        </pc:spChg>
        <pc:picChg chg="del">
          <ac:chgData name="John Glazebrook" userId="0cee8e84-5584-4a59-8cd1-43182ebc90a0" providerId="ADAL" clId="{4257CFA8-5E73-464B-B17F-02717DC8D8B9}" dt="2019-11-13T22:43:04.675" v="19" actId="478"/>
          <ac:picMkLst>
            <pc:docMk/>
            <pc:sldMk cId="1290855768" sldId="259"/>
            <ac:picMk id="4" creationId="{9EC4FEC7-D80F-4C7A-8BDC-50BFF68FFF8F}"/>
          </ac:picMkLst>
        </pc:picChg>
      </pc:sldChg>
      <pc:sldChg chg="modSp del">
        <pc:chgData name="John Glazebrook" userId="0cee8e84-5584-4a59-8cd1-43182ebc90a0" providerId="ADAL" clId="{4257CFA8-5E73-464B-B17F-02717DC8D8B9}" dt="2019-11-13T22:42:44.212" v="15" actId="2696"/>
        <pc:sldMkLst>
          <pc:docMk/>
          <pc:sldMk cId="4179532615" sldId="294"/>
        </pc:sldMkLst>
        <pc:spChg chg="mod">
          <ac:chgData name="John Glazebrook" userId="0cee8e84-5584-4a59-8cd1-43182ebc90a0" providerId="ADAL" clId="{4257CFA8-5E73-464B-B17F-02717DC8D8B9}" dt="2019-11-13T22:42:36.177" v="14" actId="5793"/>
          <ac:spMkLst>
            <pc:docMk/>
            <pc:sldMk cId="4179532615" sldId="294"/>
            <ac:spMk id="2" creationId="{28C85B09-2C1C-4206-BFF7-814F55B41243}"/>
          </ac:spMkLst>
        </pc:spChg>
      </pc:sldChg>
      <pc:sldChg chg="del">
        <pc:chgData name="John Glazebrook" userId="0cee8e84-5584-4a59-8cd1-43182ebc90a0" providerId="ADAL" clId="{4257CFA8-5E73-464B-B17F-02717DC8D8B9}" dt="2019-11-13T22:42:45.364" v="16" actId="2696"/>
        <pc:sldMkLst>
          <pc:docMk/>
          <pc:sldMk cId="3491364984" sldId="300"/>
        </pc:sldMkLst>
      </pc:sldChg>
      <pc:sldChg chg="del">
        <pc:chgData name="John Glazebrook" userId="0cee8e84-5584-4a59-8cd1-43182ebc90a0" providerId="ADAL" clId="{4257CFA8-5E73-464B-B17F-02717DC8D8B9}" dt="2019-11-13T22:42:46.179" v="17" actId="2696"/>
        <pc:sldMkLst>
          <pc:docMk/>
          <pc:sldMk cId="3344946179" sldId="302"/>
        </pc:sldMkLst>
      </pc:sldChg>
      <pc:sldChg chg="del">
        <pc:chgData name="John Glazebrook" userId="0cee8e84-5584-4a59-8cd1-43182ebc90a0" providerId="ADAL" clId="{4257CFA8-5E73-464B-B17F-02717DC8D8B9}" dt="2019-11-13T22:52:31.118" v="101" actId="2696"/>
        <pc:sldMkLst>
          <pc:docMk/>
          <pc:sldMk cId="2620404040" sldId="312"/>
        </pc:sldMkLst>
      </pc:sldChg>
      <pc:sldChg chg="del">
        <pc:chgData name="John Glazebrook" userId="0cee8e84-5584-4a59-8cd1-43182ebc90a0" providerId="ADAL" clId="{4257CFA8-5E73-464B-B17F-02717DC8D8B9}" dt="2019-11-13T22:52:31.941" v="102" actId="2696"/>
        <pc:sldMkLst>
          <pc:docMk/>
          <pc:sldMk cId="1756939804" sldId="313"/>
        </pc:sldMkLst>
      </pc:sldChg>
      <pc:sldChg chg="del">
        <pc:chgData name="John Glazebrook" userId="0cee8e84-5584-4a59-8cd1-43182ebc90a0" providerId="ADAL" clId="{4257CFA8-5E73-464B-B17F-02717DC8D8B9}" dt="2019-11-13T22:52:32.493" v="103" actId="2696"/>
        <pc:sldMkLst>
          <pc:docMk/>
          <pc:sldMk cId="3480015182" sldId="314"/>
        </pc:sldMkLst>
      </pc:sldChg>
      <pc:sldChg chg="delSp modSp">
        <pc:chgData name="John Glazebrook" userId="0cee8e84-5584-4a59-8cd1-43182ebc90a0" providerId="ADAL" clId="{4257CFA8-5E73-464B-B17F-02717DC8D8B9}" dt="2019-11-13T22:55:37.317" v="291" actId="478"/>
        <pc:sldMkLst>
          <pc:docMk/>
          <pc:sldMk cId="1905897510" sldId="315"/>
        </pc:sldMkLst>
        <pc:spChg chg="mod">
          <ac:chgData name="John Glazebrook" userId="0cee8e84-5584-4a59-8cd1-43182ebc90a0" providerId="ADAL" clId="{4257CFA8-5E73-464B-B17F-02717DC8D8B9}" dt="2019-11-13T22:55:28.380" v="288" actId="14100"/>
          <ac:spMkLst>
            <pc:docMk/>
            <pc:sldMk cId="1905897510" sldId="315"/>
            <ac:spMk id="2" creationId="{B36AB5E7-7C7D-43E7-B2C2-D00000D7B5FD}"/>
          </ac:spMkLst>
        </pc:spChg>
        <pc:spChg chg="mod">
          <ac:chgData name="John Glazebrook" userId="0cee8e84-5584-4a59-8cd1-43182ebc90a0" providerId="ADAL" clId="{4257CFA8-5E73-464B-B17F-02717DC8D8B9}" dt="2019-11-13T22:55:30.792" v="290" actId="27636"/>
          <ac:spMkLst>
            <pc:docMk/>
            <pc:sldMk cId="1905897510" sldId="315"/>
            <ac:spMk id="3" creationId="{92F9A6CF-B2F8-4641-AC31-E00DFBD22155}"/>
          </ac:spMkLst>
        </pc:spChg>
        <pc:spChg chg="del">
          <ac:chgData name="John Glazebrook" userId="0cee8e84-5584-4a59-8cd1-43182ebc90a0" providerId="ADAL" clId="{4257CFA8-5E73-464B-B17F-02717DC8D8B9}" dt="2019-11-13T22:55:37.317" v="291" actId="478"/>
          <ac:spMkLst>
            <pc:docMk/>
            <pc:sldMk cId="1905897510" sldId="315"/>
            <ac:spMk id="4" creationId="{D86F1457-71FC-4628-854C-F2F9404A25E8}"/>
          </ac:spMkLst>
        </pc:spChg>
      </pc:sldChg>
      <pc:sldChg chg="modSp">
        <pc:chgData name="John Glazebrook" userId="0cee8e84-5584-4a59-8cd1-43182ebc90a0" providerId="ADAL" clId="{4257CFA8-5E73-464B-B17F-02717DC8D8B9}" dt="2019-11-13T22:42:09.355" v="1" actId="6549"/>
        <pc:sldMkLst>
          <pc:docMk/>
          <pc:sldMk cId="2888759422" sldId="317"/>
        </pc:sldMkLst>
        <pc:spChg chg="mod">
          <ac:chgData name="John Glazebrook" userId="0cee8e84-5584-4a59-8cd1-43182ebc90a0" providerId="ADAL" clId="{4257CFA8-5E73-464B-B17F-02717DC8D8B9}" dt="2019-11-13T22:42:09.355" v="1" actId="6549"/>
          <ac:spMkLst>
            <pc:docMk/>
            <pc:sldMk cId="2888759422" sldId="317"/>
            <ac:spMk id="3" creationId="{902AFCA5-E23E-4D79-97BE-C73EF4A51FA3}"/>
          </ac:spMkLst>
        </pc:spChg>
      </pc:sldChg>
      <pc:sldChg chg="addSp delSp modSp add">
        <pc:chgData name="John Glazebrook" userId="0cee8e84-5584-4a59-8cd1-43182ebc90a0" providerId="ADAL" clId="{4257CFA8-5E73-464B-B17F-02717DC8D8B9}" dt="2019-11-13T22:49:45.203" v="73" actId="20577"/>
        <pc:sldMkLst>
          <pc:docMk/>
          <pc:sldMk cId="3857831459" sldId="319"/>
        </pc:sldMkLst>
        <pc:spChg chg="del">
          <ac:chgData name="John Glazebrook" userId="0cee8e84-5584-4a59-8cd1-43182ebc90a0" providerId="ADAL" clId="{4257CFA8-5E73-464B-B17F-02717DC8D8B9}" dt="2019-11-13T22:47:53.727" v="31" actId="478"/>
          <ac:spMkLst>
            <pc:docMk/>
            <pc:sldMk cId="3857831459" sldId="319"/>
            <ac:spMk id="3" creationId="{2242B847-3C61-412E-ACF2-798C1B742F3B}"/>
          </ac:spMkLst>
        </pc:spChg>
        <pc:spChg chg="add del mod">
          <ac:chgData name="John Glazebrook" userId="0cee8e84-5584-4a59-8cd1-43182ebc90a0" providerId="ADAL" clId="{4257CFA8-5E73-464B-B17F-02717DC8D8B9}" dt="2019-11-13T22:47:56.145" v="32" actId="478"/>
          <ac:spMkLst>
            <pc:docMk/>
            <pc:sldMk cId="3857831459" sldId="319"/>
            <ac:spMk id="5" creationId="{E36C0DA7-4FCB-46B7-97D6-E21DCF5F687A}"/>
          </ac:spMkLst>
        </pc:spChg>
        <pc:spChg chg="add mod">
          <ac:chgData name="John Glazebrook" userId="0cee8e84-5584-4a59-8cd1-43182ebc90a0" providerId="ADAL" clId="{4257CFA8-5E73-464B-B17F-02717DC8D8B9}" dt="2019-11-13T22:48:41.719" v="47" actId="1076"/>
          <ac:spMkLst>
            <pc:docMk/>
            <pc:sldMk cId="3857831459" sldId="319"/>
            <ac:spMk id="6" creationId="{D4AE8525-A193-4DE2-8804-F99B746B5334}"/>
          </ac:spMkLst>
        </pc:spChg>
        <pc:spChg chg="add mod">
          <ac:chgData name="John Glazebrook" userId="0cee8e84-5584-4a59-8cd1-43182ebc90a0" providerId="ADAL" clId="{4257CFA8-5E73-464B-B17F-02717DC8D8B9}" dt="2019-11-13T22:49:30.704" v="63" actId="20577"/>
          <ac:spMkLst>
            <pc:docMk/>
            <pc:sldMk cId="3857831459" sldId="319"/>
            <ac:spMk id="13" creationId="{E20B0FB1-4667-4551-9B30-6313D989943F}"/>
          </ac:spMkLst>
        </pc:spChg>
        <pc:spChg chg="add mod">
          <ac:chgData name="John Glazebrook" userId="0cee8e84-5584-4a59-8cd1-43182ebc90a0" providerId="ADAL" clId="{4257CFA8-5E73-464B-B17F-02717DC8D8B9}" dt="2019-11-13T22:49:33.952" v="65" actId="20577"/>
          <ac:spMkLst>
            <pc:docMk/>
            <pc:sldMk cId="3857831459" sldId="319"/>
            <ac:spMk id="14" creationId="{94B64BDF-8C22-47B2-AB82-840996B5E0A7}"/>
          </ac:spMkLst>
        </pc:spChg>
        <pc:spChg chg="add mod">
          <ac:chgData name="John Glazebrook" userId="0cee8e84-5584-4a59-8cd1-43182ebc90a0" providerId="ADAL" clId="{4257CFA8-5E73-464B-B17F-02717DC8D8B9}" dt="2019-11-13T22:49:37.399" v="67" actId="20577"/>
          <ac:spMkLst>
            <pc:docMk/>
            <pc:sldMk cId="3857831459" sldId="319"/>
            <ac:spMk id="15" creationId="{3F2E757F-19D7-491E-B609-E051A76E6584}"/>
          </ac:spMkLst>
        </pc:spChg>
        <pc:spChg chg="add mod">
          <ac:chgData name="John Glazebrook" userId="0cee8e84-5584-4a59-8cd1-43182ebc90a0" providerId="ADAL" clId="{4257CFA8-5E73-464B-B17F-02717DC8D8B9}" dt="2019-11-13T22:49:39.611" v="69" actId="20577"/>
          <ac:spMkLst>
            <pc:docMk/>
            <pc:sldMk cId="3857831459" sldId="319"/>
            <ac:spMk id="16" creationId="{4EB23F81-CCCC-4D81-9C9C-D482A4DBC23D}"/>
          </ac:spMkLst>
        </pc:spChg>
        <pc:spChg chg="add mod">
          <ac:chgData name="John Glazebrook" userId="0cee8e84-5584-4a59-8cd1-43182ebc90a0" providerId="ADAL" clId="{4257CFA8-5E73-464B-B17F-02717DC8D8B9}" dt="2019-11-13T22:49:42.480" v="71" actId="20577"/>
          <ac:spMkLst>
            <pc:docMk/>
            <pc:sldMk cId="3857831459" sldId="319"/>
            <ac:spMk id="17" creationId="{317A5569-BCBE-4095-A39E-8F34AE4D3188}"/>
          </ac:spMkLst>
        </pc:spChg>
        <pc:spChg chg="add mod">
          <ac:chgData name="John Glazebrook" userId="0cee8e84-5584-4a59-8cd1-43182ebc90a0" providerId="ADAL" clId="{4257CFA8-5E73-464B-B17F-02717DC8D8B9}" dt="2019-11-13T22:49:45.203" v="73" actId="20577"/>
          <ac:spMkLst>
            <pc:docMk/>
            <pc:sldMk cId="3857831459" sldId="319"/>
            <ac:spMk id="18" creationId="{39CF5C2E-27E6-417E-B781-3801A6241F8C}"/>
          </ac:spMkLst>
        </pc:spChg>
        <pc:picChg chg="mod modCrop">
          <ac:chgData name="John Glazebrook" userId="0cee8e84-5584-4a59-8cd1-43182ebc90a0" providerId="ADAL" clId="{4257CFA8-5E73-464B-B17F-02717DC8D8B9}" dt="2019-11-13T22:48:55.617" v="49" actId="732"/>
          <ac:picMkLst>
            <pc:docMk/>
            <pc:sldMk cId="3857831459" sldId="319"/>
            <ac:picMk id="4" creationId="{9EC4FEC7-D80F-4C7A-8BDC-50BFF68FFF8F}"/>
          </ac:picMkLst>
        </pc:picChg>
        <pc:picChg chg="add mod">
          <ac:chgData name="John Glazebrook" userId="0cee8e84-5584-4a59-8cd1-43182ebc90a0" providerId="ADAL" clId="{4257CFA8-5E73-464B-B17F-02717DC8D8B9}" dt="2019-11-13T22:48:05.538" v="34" actId="1076"/>
          <ac:picMkLst>
            <pc:docMk/>
            <pc:sldMk cId="3857831459" sldId="319"/>
            <ac:picMk id="11" creationId="{9FB39D94-956B-466D-97D2-84BEE21CE29C}"/>
          </ac:picMkLst>
        </pc:picChg>
        <pc:picChg chg="add mod">
          <ac:chgData name="John Glazebrook" userId="0cee8e84-5584-4a59-8cd1-43182ebc90a0" providerId="ADAL" clId="{4257CFA8-5E73-464B-B17F-02717DC8D8B9}" dt="2019-11-13T22:48:08.045" v="35" actId="1076"/>
          <ac:picMkLst>
            <pc:docMk/>
            <pc:sldMk cId="3857831459" sldId="319"/>
            <ac:picMk id="12" creationId="{2238B75E-F56E-4127-99F3-008D88A517AC}"/>
          </ac:picMkLst>
        </pc:picChg>
      </pc:sldChg>
      <pc:sldChg chg="addSp modSp add">
        <pc:chgData name="John Glazebrook" userId="0cee8e84-5584-4a59-8cd1-43182ebc90a0" providerId="ADAL" clId="{4257CFA8-5E73-464B-B17F-02717DC8D8B9}" dt="2019-11-13T22:47:37.854" v="30" actId="1076"/>
        <pc:sldMkLst>
          <pc:docMk/>
          <pc:sldMk cId="845754137" sldId="320"/>
        </pc:sldMkLst>
        <pc:picChg chg="add mod">
          <ac:chgData name="John Glazebrook" userId="0cee8e84-5584-4a59-8cd1-43182ebc90a0" providerId="ADAL" clId="{4257CFA8-5E73-464B-B17F-02717DC8D8B9}" dt="2019-11-13T22:47:21.493" v="26" actId="1076"/>
          <ac:picMkLst>
            <pc:docMk/>
            <pc:sldMk cId="845754137" sldId="320"/>
            <ac:picMk id="2" creationId="{A9C0F7C5-15CE-47E7-AA39-B413CD16FE16}"/>
          </ac:picMkLst>
        </pc:picChg>
        <pc:picChg chg="add mod">
          <ac:chgData name="John Glazebrook" userId="0cee8e84-5584-4a59-8cd1-43182ebc90a0" providerId="ADAL" clId="{4257CFA8-5E73-464B-B17F-02717DC8D8B9}" dt="2019-11-13T22:47:37.854" v="30" actId="1076"/>
          <ac:picMkLst>
            <pc:docMk/>
            <pc:sldMk cId="845754137" sldId="320"/>
            <ac:picMk id="4" creationId="{0F4FA42A-89E0-40D4-8F11-04A492B90122}"/>
          </ac:picMkLst>
        </pc:picChg>
      </pc:sldChg>
      <pc:sldChg chg="addSp modSp add">
        <pc:chgData name="John Glazebrook" userId="0cee8e84-5584-4a59-8cd1-43182ebc90a0" providerId="ADAL" clId="{4257CFA8-5E73-464B-B17F-02717DC8D8B9}" dt="2019-11-13T22:50:24.785" v="80" actId="1076"/>
        <pc:sldMkLst>
          <pc:docMk/>
          <pc:sldMk cId="1319097303" sldId="321"/>
        </pc:sldMkLst>
        <pc:picChg chg="add mod">
          <ac:chgData name="John Glazebrook" userId="0cee8e84-5584-4a59-8cd1-43182ebc90a0" providerId="ADAL" clId="{4257CFA8-5E73-464B-B17F-02717DC8D8B9}" dt="2019-11-13T22:50:09.104" v="77" actId="14100"/>
          <ac:picMkLst>
            <pc:docMk/>
            <pc:sldMk cId="1319097303" sldId="321"/>
            <ac:picMk id="3" creationId="{9198943C-6183-4A6A-A137-2ABB96700B96}"/>
          </ac:picMkLst>
        </pc:picChg>
        <pc:picChg chg="add mod">
          <ac:chgData name="John Glazebrook" userId="0cee8e84-5584-4a59-8cd1-43182ebc90a0" providerId="ADAL" clId="{4257CFA8-5E73-464B-B17F-02717DC8D8B9}" dt="2019-11-13T22:50:24.785" v="80" actId="1076"/>
          <ac:picMkLst>
            <pc:docMk/>
            <pc:sldMk cId="1319097303" sldId="321"/>
            <ac:picMk id="4" creationId="{9ACC2628-88C6-4209-BD03-A1ADFFEE0453}"/>
          </ac:picMkLst>
        </pc:picChg>
      </pc:sldChg>
      <pc:sldChg chg="addSp modSp add">
        <pc:chgData name="John Glazebrook" userId="0cee8e84-5584-4a59-8cd1-43182ebc90a0" providerId="ADAL" clId="{4257CFA8-5E73-464B-B17F-02717DC8D8B9}" dt="2019-11-13T22:51:25.523" v="95" actId="732"/>
        <pc:sldMkLst>
          <pc:docMk/>
          <pc:sldMk cId="2890154345" sldId="322"/>
        </pc:sldMkLst>
        <pc:picChg chg="add mod">
          <ac:chgData name="John Glazebrook" userId="0cee8e84-5584-4a59-8cd1-43182ebc90a0" providerId="ADAL" clId="{4257CFA8-5E73-464B-B17F-02717DC8D8B9}" dt="2019-11-13T22:51:02.260" v="90" actId="14100"/>
          <ac:picMkLst>
            <pc:docMk/>
            <pc:sldMk cId="2890154345" sldId="322"/>
            <ac:picMk id="3" creationId="{06BF4687-4887-41CF-B3F3-C20BCC7BBBDF}"/>
          </ac:picMkLst>
        </pc:picChg>
        <pc:picChg chg="add mod">
          <ac:chgData name="John Glazebrook" userId="0cee8e84-5584-4a59-8cd1-43182ebc90a0" providerId="ADAL" clId="{4257CFA8-5E73-464B-B17F-02717DC8D8B9}" dt="2019-11-13T22:51:17.614" v="93" actId="29295"/>
          <ac:picMkLst>
            <pc:docMk/>
            <pc:sldMk cId="2890154345" sldId="322"/>
            <ac:picMk id="4" creationId="{8E6BDE11-DCA4-4879-89D5-F7C7BC1E639E}"/>
          </ac:picMkLst>
        </pc:picChg>
        <pc:picChg chg="add mod modCrop">
          <ac:chgData name="John Glazebrook" userId="0cee8e84-5584-4a59-8cd1-43182ebc90a0" providerId="ADAL" clId="{4257CFA8-5E73-464B-B17F-02717DC8D8B9}" dt="2019-11-13T22:51:25.523" v="95" actId="732"/>
          <ac:picMkLst>
            <pc:docMk/>
            <pc:sldMk cId="2890154345" sldId="322"/>
            <ac:picMk id="5" creationId="{885D7168-554C-4F33-8D9B-178DD9C39ACA}"/>
          </ac:picMkLst>
        </pc:picChg>
      </pc:sldChg>
      <pc:sldChg chg="addSp modSp add">
        <pc:chgData name="John Glazebrook" userId="0cee8e84-5584-4a59-8cd1-43182ebc90a0" providerId="ADAL" clId="{4257CFA8-5E73-464B-B17F-02717DC8D8B9}" dt="2019-11-13T22:51:53.468" v="100" actId="14100"/>
        <pc:sldMkLst>
          <pc:docMk/>
          <pc:sldMk cId="483381880" sldId="323"/>
        </pc:sldMkLst>
        <pc:picChg chg="add mod">
          <ac:chgData name="John Glazebrook" userId="0cee8e84-5584-4a59-8cd1-43182ebc90a0" providerId="ADAL" clId="{4257CFA8-5E73-464B-B17F-02717DC8D8B9}" dt="2019-11-13T22:51:53.468" v="100" actId="14100"/>
          <ac:picMkLst>
            <pc:docMk/>
            <pc:sldMk cId="483381880" sldId="323"/>
            <ac:picMk id="6" creationId="{3E5505CD-8FA7-432C-A877-F7D8249585CE}"/>
          </ac:picMkLst>
        </pc:picChg>
      </pc:sldChg>
    </pc:docChg>
  </pc:docChgLst>
  <pc:docChgLst>
    <pc:chgData name="John Glazebrook" userId="0cee8e84-5584-4a59-8cd1-43182ebc90a0" providerId="ADAL" clId="{E0BA1EFD-882C-410B-B78D-8DC35EFF80DC}"/>
    <pc:docChg chg="addSld modSld">
      <pc:chgData name="John Glazebrook" userId="0cee8e84-5584-4a59-8cd1-43182ebc90a0" providerId="ADAL" clId="{E0BA1EFD-882C-410B-B78D-8DC35EFF80DC}" dt="2024-09-09T10:36:35.071" v="0"/>
      <pc:docMkLst>
        <pc:docMk/>
      </pc:docMkLst>
      <pc:sldChg chg="add">
        <pc:chgData name="John Glazebrook" userId="0cee8e84-5584-4a59-8cd1-43182ebc90a0" providerId="ADAL" clId="{E0BA1EFD-882C-410B-B78D-8DC35EFF80DC}" dt="2024-09-09T10:36:35.071" v="0"/>
        <pc:sldMkLst>
          <pc:docMk/>
          <pc:sldMk cId="100476352" sldId="284"/>
        </pc:sldMkLst>
      </pc:sldChg>
    </pc:docChg>
  </pc:docChgLst>
  <pc:docChgLst>
    <pc:chgData name="John Glazebrook" userId="0cee8e84-5584-4a59-8cd1-43182ebc90a0" providerId="ADAL" clId="{F08FFC33-2012-483A-8EC1-B1CB44156192}"/>
    <pc:docChg chg="custSel addSld delSld modSld">
      <pc:chgData name="John Glazebrook" userId="0cee8e84-5584-4a59-8cd1-43182ebc90a0" providerId="ADAL" clId="{F08FFC33-2012-483A-8EC1-B1CB44156192}" dt="2020-10-06T09:33:50.497" v="58" actId="47"/>
      <pc:docMkLst>
        <pc:docMk/>
      </pc:docMkLst>
      <pc:sldChg chg="addSp modSp mod">
        <pc:chgData name="John Glazebrook" userId="0cee8e84-5584-4a59-8cd1-43182ebc90a0" providerId="ADAL" clId="{F08FFC33-2012-483A-8EC1-B1CB44156192}" dt="2020-10-06T08:16:36.144" v="37" actId="1076"/>
        <pc:sldMkLst>
          <pc:docMk/>
          <pc:sldMk cId="1905897510" sldId="315"/>
        </pc:sldMkLst>
        <pc:spChg chg="mod">
          <ac:chgData name="John Glazebrook" userId="0cee8e84-5584-4a59-8cd1-43182ebc90a0" providerId="ADAL" clId="{F08FFC33-2012-483A-8EC1-B1CB44156192}" dt="2020-10-06T08:15:37.120" v="1" actId="5793"/>
          <ac:spMkLst>
            <pc:docMk/>
            <pc:sldMk cId="1905897510" sldId="315"/>
            <ac:spMk id="3" creationId="{92F9A6CF-B2F8-4641-AC31-E00DFBD22155}"/>
          </ac:spMkLst>
        </pc:spChg>
        <pc:spChg chg="add mod">
          <ac:chgData name="John Glazebrook" userId="0cee8e84-5584-4a59-8cd1-43182ebc90a0" providerId="ADAL" clId="{F08FFC33-2012-483A-8EC1-B1CB44156192}" dt="2020-10-06T08:16:36.144" v="37" actId="1076"/>
          <ac:spMkLst>
            <pc:docMk/>
            <pc:sldMk cId="1905897510" sldId="315"/>
            <ac:spMk id="4" creationId="{AB9B7BBD-EBF9-48CE-8140-9EC12692C99B}"/>
          </ac:spMkLst>
        </pc:spChg>
      </pc:sldChg>
      <pc:sldChg chg="delSp modSp new del mod">
        <pc:chgData name="John Glazebrook" userId="0cee8e84-5584-4a59-8cd1-43182ebc90a0" providerId="ADAL" clId="{F08FFC33-2012-483A-8EC1-B1CB44156192}" dt="2020-10-06T09:33:50.497" v="58" actId="47"/>
        <pc:sldMkLst>
          <pc:docMk/>
          <pc:sldMk cId="373435599" sldId="324"/>
        </pc:sldMkLst>
        <pc:spChg chg="mod">
          <ac:chgData name="John Glazebrook" userId="0cee8e84-5584-4a59-8cd1-43182ebc90a0" providerId="ADAL" clId="{F08FFC33-2012-483A-8EC1-B1CB44156192}" dt="2020-10-06T09:30:44.915" v="54" actId="20577"/>
          <ac:spMkLst>
            <pc:docMk/>
            <pc:sldMk cId="373435599" sldId="324"/>
            <ac:spMk id="2" creationId="{C36AFC0E-5833-43F5-8A65-5370B5984BF4}"/>
          </ac:spMkLst>
        </pc:spChg>
        <pc:spChg chg="del">
          <ac:chgData name="John Glazebrook" userId="0cee8e84-5584-4a59-8cd1-43182ebc90a0" providerId="ADAL" clId="{F08FFC33-2012-483A-8EC1-B1CB44156192}" dt="2020-10-06T09:32:56.999" v="55" actId="478"/>
          <ac:spMkLst>
            <pc:docMk/>
            <pc:sldMk cId="373435599" sldId="324"/>
            <ac:spMk id="4" creationId="{4188CB76-9A82-4FD7-A4B3-8AE8C79099D9}"/>
          </ac:spMkLst>
        </pc:spChg>
      </pc:sldChg>
      <pc:sldChg chg="new del">
        <pc:chgData name="John Glazebrook" userId="0cee8e84-5584-4a59-8cd1-43182ebc90a0" providerId="ADAL" clId="{F08FFC33-2012-483A-8EC1-B1CB44156192}" dt="2020-10-06T09:33:13.857" v="57" actId="2696"/>
        <pc:sldMkLst>
          <pc:docMk/>
          <pc:sldMk cId="4145818217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8D524-331F-446A-9DC0-50546A73B9CC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F5FC4-8039-4B2C-B5B4-9A15CB294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69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7832-DD52-4237-B31D-D8E65CCFF9C5}" type="datetime1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3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7C4E-B00C-49DE-AAD5-2EA6FD12560B}" type="datetime1">
              <a:rPr lang="en-GB" smtClean="0"/>
              <a:t>09/09/2024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6018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7C4E-B00C-49DE-AAD5-2EA6FD12560B}" type="datetime1">
              <a:rPr lang="en-GB" smtClean="0"/>
              <a:t>09/09/2024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42613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7C4E-B00C-49DE-AAD5-2EA6FD12560B}" type="datetime1">
              <a:rPr lang="en-GB" smtClean="0"/>
              <a:t>09/09/2024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80794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7C4E-B00C-49DE-AAD5-2EA6FD12560B}" type="datetime1">
              <a:rPr lang="en-GB" smtClean="0"/>
              <a:t>09/09/2024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64907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7C4E-B00C-49DE-AAD5-2EA6FD12560B}" type="datetime1">
              <a:rPr lang="en-GB" smtClean="0"/>
              <a:t>09/09/2024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46610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7C4E-B00C-49DE-AAD5-2EA6FD12560B}" type="datetime1">
              <a:rPr lang="en-GB" smtClean="0"/>
              <a:t>09/09/2024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81751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AA72-981F-4DC5-93FD-9D0C0213DB54}" type="datetime1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3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7676-93EE-489A-8262-709733E4F68B}" type="datetime1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1509-1186-44D9-A5D0-C8CEC2B215F1}" type="datetime1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77F4-9423-4C9D-84E8-3BE08D34346B}" type="datetime1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7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E2CA-DAF5-4F78-B3F8-4CE8971F4CBA}" type="datetime1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0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E06F-BA1B-481D-A2DE-021AE7A6E95D}" type="datetime1">
              <a:rPr lang="en-GB" smtClean="0"/>
              <a:t>09/09/2024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BB8E-572D-4E82-9A05-70CCB4D44BA8}" type="datetime1">
              <a:rPr lang="en-GB" smtClean="0"/>
              <a:t>09/09/2024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51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08FA-EE4A-464B-A2AD-CB29D6BFB5A9}" type="datetime1">
              <a:rPr lang="en-GB" smtClean="0"/>
              <a:t>09/09/2024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6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FB1E-D069-4349-89CF-F0311ED49DCB}" type="datetime1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8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2525-7719-4793-A2ED-04C10753980D}" type="datetime1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Iteration - Access to 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9B32-91C4-4EE5-966A-130E08A2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51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D7C4E-B00C-49DE-AAD5-2EA6FD12560B}" type="datetime1">
              <a:rPr lang="en-GB" smtClean="0"/>
              <a:t>09/09/2024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Introduction to Iteration - Access to HE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A9B32-91C4-4EE5-966A-130E08A21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694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.it/@JohnGlazebrook/while-loops-student-grad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hnGlazebrook/menu-example-2" TargetMode="External"/><Relationship Id="rId2" Type="http://schemas.openxmlformats.org/officeDocument/2006/relationships/hyperlink" Target="https://repl.it/@JohnGlazebrook/menu-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achingcomputing.com/learn.php?a=06_Mini_Projects_visit_www_teachyourselfpython_com&amp;t=01_Form_Tutor_System_NEA_OCR_Task1&amp;s=02_MainMenu_Define_Func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T-Level</a:t>
            </a:r>
          </a:p>
        </p:txBody>
      </p:sp>
    </p:spTree>
    <p:extLst>
      <p:ext uri="{BB962C8B-B14F-4D97-AF65-F5344CB8AC3E}">
        <p14:creationId xmlns:p14="http://schemas.microsoft.com/office/powerpoint/2010/main" val="28229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8943C-6183-4A6A-A137-2ABB9670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5" y="823912"/>
            <a:ext cx="6549721" cy="3735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CC2628-88C6-4209-BD03-A1ADFFEE0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45" y="3610768"/>
            <a:ext cx="6043963" cy="21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9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BF4687-4887-41CF-B3F3-C20BCC7BB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4" y="4403724"/>
            <a:ext cx="4782789" cy="1069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6BDE11-DCA4-4879-89D5-F7C7BC1E63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38625" y="406400"/>
            <a:ext cx="6549721" cy="3735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D7168-554C-4F33-8D9B-178DD9C39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356"/>
          <a:stretch/>
        </p:blipFill>
        <p:spPr>
          <a:xfrm>
            <a:off x="338624" y="406400"/>
            <a:ext cx="6549721" cy="10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5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BF4687-4887-41CF-B3F3-C20BCC7BB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4" y="4403724"/>
            <a:ext cx="4782789" cy="1069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6BDE11-DCA4-4879-89D5-F7C7BC1E63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38625" y="406400"/>
            <a:ext cx="6549721" cy="3735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D7168-554C-4F33-8D9B-178DD9C39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356"/>
          <a:stretch/>
        </p:blipFill>
        <p:spPr>
          <a:xfrm>
            <a:off x="338624" y="406400"/>
            <a:ext cx="6549721" cy="1069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505CD-8FA7-432C-A877-F7D824958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412" y="4418012"/>
            <a:ext cx="7045395" cy="20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8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695699"/>
            <a:ext cx="9200589" cy="2723761"/>
          </a:xfrm>
        </p:spPr>
        <p:txBody>
          <a:bodyPr>
            <a:normAutofit/>
          </a:bodyPr>
          <a:lstStyle/>
          <a:p>
            <a:r>
              <a:rPr lang="en-GB" sz="2400" dirty="0"/>
              <a:t>Each value is stored in an “element” – the above</a:t>
            </a:r>
            <a:br>
              <a:rPr lang="en-GB" sz="2400" dirty="0"/>
            </a:br>
            <a:r>
              <a:rPr lang="en-GB" sz="2400" dirty="0"/>
              <a:t>list has 5 elements</a:t>
            </a:r>
          </a:p>
          <a:p>
            <a:r>
              <a:rPr lang="en-GB" sz="2400" dirty="0"/>
              <a:t>Each element has an index</a:t>
            </a:r>
          </a:p>
          <a:p>
            <a:r>
              <a:rPr lang="en-GB" sz="2400" dirty="0"/>
              <a:t>Lists use 0-based indexes – the first element has an index of 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76" y="1765300"/>
            <a:ext cx="628650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2914650"/>
            <a:ext cx="3018906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D0DE-67D8-4ED5-A4D0-5AE0EFBC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an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1B342-74D6-4A18-9CD8-A957163539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82975" y="1935921"/>
            <a:ext cx="9801076" cy="2396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126CE5-8614-494F-8DB2-05325A7CD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83" b="35279"/>
          <a:stretch/>
        </p:blipFill>
        <p:spPr>
          <a:xfrm>
            <a:off x="682975" y="3045041"/>
            <a:ext cx="9801076" cy="441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DF264-47AF-4BA8-8F2F-3C7F71F68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25" y="3910249"/>
            <a:ext cx="8324268" cy="1689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476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Appending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855279"/>
          </a:xfrm>
        </p:spPr>
        <p:txBody>
          <a:bodyPr/>
          <a:lstStyle/>
          <a:p>
            <a:r>
              <a:rPr lang="en-GB" dirty="0"/>
              <a:t>A list is a </a:t>
            </a:r>
            <a:r>
              <a:rPr lang="en-GB" sz="2800" dirty="0"/>
              <a:t>fixed size</a:t>
            </a:r>
            <a:r>
              <a:rPr lang="en-GB" dirty="0"/>
              <a:t>, you cannot simply add a new element by: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must use the append method: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681287"/>
            <a:ext cx="5734379" cy="1185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4724400"/>
            <a:ext cx="5734379" cy="19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9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possible to join one list to another</a:t>
            </a:r>
          </a:p>
          <a:p>
            <a:r>
              <a:rPr lang="en-GB" dirty="0"/>
              <a:t>This is known as concatenation: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numList1 now is [1, 2, 3, 4, 5, 6, 7, 8]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251"/>
          <a:stretch/>
        </p:blipFill>
        <p:spPr>
          <a:xfrm>
            <a:off x="2181225" y="3281362"/>
            <a:ext cx="6414268" cy="14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2" y="1935921"/>
            <a:ext cx="7679442" cy="2990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30" y="5296240"/>
            <a:ext cx="9258373" cy="1174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808685" y="4151086"/>
            <a:ext cx="2906437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800" dirty="0"/>
              <a:t>Insert an integer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6253854" y="4137278"/>
            <a:ext cx="1451429" cy="46661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687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Most programming languages have an array variable</a:t>
            </a:r>
          </a:p>
          <a:p>
            <a:r>
              <a:rPr lang="en-GB" sz="2800" dirty="0"/>
              <a:t>Arrays do not exist in Python…</a:t>
            </a:r>
          </a:p>
          <a:p>
            <a:r>
              <a:rPr lang="en-GB" sz="2800" dirty="0"/>
              <a:t>…lists do the same job as arrays</a:t>
            </a:r>
          </a:p>
        </p:txBody>
      </p:sp>
    </p:spTree>
    <p:extLst>
      <p:ext uri="{BB962C8B-B14F-4D97-AF65-F5344CB8AC3E}">
        <p14:creationId xmlns:p14="http://schemas.microsoft.com/office/powerpoint/2010/main" val="1893887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104D-BA07-3ADE-F514-91D2D3E5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95" y="203764"/>
            <a:ext cx="10353762" cy="3695136"/>
          </a:xfrm>
        </p:spPr>
        <p:txBody>
          <a:bodyPr/>
          <a:lstStyle/>
          <a:p>
            <a:r>
              <a:rPr lang="en-GB" dirty="0"/>
              <a:t>You need the book!</a:t>
            </a:r>
          </a:p>
          <a:p>
            <a:r>
              <a:rPr lang="en-GB" dirty="0"/>
              <a:t>Around £35</a:t>
            </a:r>
          </a:p>
          <a:p>
            <a:r>
              <a:rPr lang="en-GB" dirty="0"/>
              <a:t>Buy it!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7405C2-036C-FC07-62E2-4B8B2DB2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43" y="1328534"/>
            <a:ext cx="3962201" cy="5234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B0DCBC-D8EE-D34C-1FC8-4562C92C0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650" y="2562942"/>
            <a:ext cx="2774413" cy="400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A3C1F4-5B22-391D-4CDA-36ACAA670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969" y="2676700"/>
            <a:ext cx="276263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48BA17-8EC4-47F9-83FF-49F3CEFB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713" y="1354206"/>
            <a:ext cx="4114800" cy="3771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606EBB-C047-4DF5-935B-2A6D5857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61255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4DCF5B-2743-4FD7-BBF0-A953127C4D0E}"/>
              </a:ext>
            </a:extLst>
          </p:cNvPr>
          <p:cNvSpPr txBox="1"/>
          <p:nvPr/>
        </p:nvSpPr>
        <p:spPr>
          <a:xfrm>
            <a:off x="5489713" y="6029011"/>
            <a:ext cx="591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https://repl.it/@JohnGlazebrook/while-loops-student-grades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776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B5E7-7C7D-43E7-B2C2-D00000D7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711200"/>
          </a:xfrm>
        </p:spPr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9A6CF-B2F8-4641-AC31-E00DFBD2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8700"/>
            <a:ext cx="10353762" cy="4762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Make sure you understand lists</a:t>
            </a:r>
          </a:p>
          <a:p>
            <a:pPr marL="0" indent="0">
              <a:buNone/>
            </a:pPr>
            <a:r>
              <a:rPr lang="en-GB" sz="2800" dirty="0"/>
              <a:t>Research and write code for:</a:t>
            </a:r>
          </a:p>
          <a:p>
            <a:r>
              <a:rPr lang="en-GB" sz="2800" dirty="0"/>
              <a:t>Range of indexes</a:t>
            </a:r>
          </a:p>
          <a:p>
            <a:r>
              <a:rPr lang="en-GB" sz="2800" dirty="0"/>
              <a:t>Does an item exist in the list?</a:t>
            </a:r>
          </a:p>
          <a:p>
            <a:r>
              <a:rPr lang="en-GB" sz="2800" dirty="0"/>
              <a:t>List length</a:t>
            </a:r>
          </a:p>
          <a:p>
            <a:r>
              <a:rPr lang="en-GB" sz="2800" dirty="0"/>
              <a:t>Append an item</a:t>
            </a:r>
          </a:p>
          <a:p>
            <a:r>
              <a:rPr lang="en-GB" sz="2800" dirty="0"/>
              <a:t>Del</a:t>
            </a:r>
          </a:p>
          <a:p>
            <a:r>
              <a:rPr lang="en-GB" sz="2800" dirty="0"/>
              <a:t>Join two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B7BBD-EBF9-48CE-8140-9EC12692C99B}"/>
              </a:ext>
            </a:extLst>
          </p:cNvPr>
          <p:cNvSpPr txBox="1"/>
          <p:nvPr/>
        </p:nvSpPr>
        <p:spPr>
          <a:xfrm>
            <a:off x="7254240" y="4013418"/>
            <a:ext cx="2228495" cy="181588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800" dirty="0"/>
              <a:t>Think: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Menu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90589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C167-F376-4F71-8FAF-5F9481BA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9003-DB18-4E02-90FC-5EE6068E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https://repl.it/@JohnGlazebrook/menu-example</a:t>
            </a:r>
            <a:endParaRPr lang="en-GB" dirty="0"/>
          </a:p>
          <a:p>
            <a:endParaRPr lang="en-GB" dirty="0"/>
          </a:p>
          <a:p>
            <a:r>
              <a:rPr lang="en-GB">
                <a:hlinkClick r:id="rId3"/>
              </a:rPr>
              <a:t>https://repl.it/@JohnGlazebrook/menu-example-2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http://www.teachingcomputing.com/learn.php?a=06_Mini_Projects_visit_www_teachyourselfpython_com&amp;t=01_Form_Tutor_System_NEA_OCR_Task1&amp;s=02_MainMenu_Define_Functions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72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lists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CAF4F9-CD56-4D80-9544-9B3AE8853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3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Investigate lists in Python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Uses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Creation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Introduction to Iteration</a:t>
            </a:r>
          </a:p>
        </p:txBody>
      </p:sp>
    </p:spTree>
    <p:extLst>
      <p:ext uri="{BB962C8B-B14F-4D97-AF65-F5344CB8AC3E}">
        <p14:creationId xmlns:p14="http://schemas.microsoft.com/office/powerpoint/2010/main" val="341621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-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6672864" cy="3695136"/>
          </a:xfrm>
        </p:spPr>
        <p:txBody>
          <a:bodyPr>
            <a:normAutofit/>
          </a:bodyPr>
          <a:lstStyle/>
          <a:p>
            <a:r>
              <a:rPr lang="en-GB" sz="2800" dirty="0"/>
              <a:t>A list in Python is a type of sequence</a:t>
            </a:r>
          </a:p>
          <a:p>
            <a:r>
              <a:rPr lang="en-GB" sz="2800" dirty="0"/>
              <a:t>Previously we saw how when we declare a variable, it can store one value</a:t>
            </a:r>
          </a:p>
          <a:p>
            <a:r>
              <a:rPr lang="en-GB" sz="2800" dirty="0"/>
              <a:t>A list is a variable that can store more than one value.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10364"/>
            <a:ext cx="4022725" cy="393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7143750" y="3028950"/>
            <a:ext cx="1238250" cy="4572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8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B847-3C61-412E-ACF2-798C1B74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53877"/>
            <a:ext cx="9905999" cy="3810000"/>
          </a:xfrm>
        </p:spPr>
        <p:txBody>
          <a:bodyPr>
            <a:normAutofit/>
          </a:bodyPr>
          <a:lstStyle/>
          <a:p>
            <a:r>
              <a:rPr lang="en-GB" sz="2800" dirty="0"/>
              <a:t>Used when you don’t know how many things you need to store</a:t>
            </a:r>
          </a:p>
          <a:p>
            <a:r>
              <a:rPr lang="en-GB" sz="2800" dirty="0"/>
              <a:t>score1, score2, score3, score4 …. ?</a:t>
            </a:r>
          </a:p>
        </p:txBody>
      </p:sp>
    </p:spTree>
    <p:extLst>
      <p:ext uri="{BB962C8B-B14F-4D97-AF65-F5344CB8AC3E}">
        <p14:creationId xmlns:p14="http://schemas.microsoft.com/office/powerpoint/2010/main" val="129085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B847-3C61-412E-ACF2-798C1B74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53877"/>
            <a:ext cx="9905999" cy="3810000"/>
          </a:xfrm>
        </p:spPr>
        <p:txBody>
          <a:bodyPr>
            <a:normAutofit/>
          </a:bodyPr>
          <a:lstStyle/>
          <a:p>
            <a:r>
              <a:rPr lang="en-GB" sz="2800" dirty="0"/>
              <a:t>Used when you don’t know how many things you need to store</a:t>
            </a:r>
          </a:p>
          <a:p>
            <a:r>
              <a:rPr lang="en-GB" sz="2800" dirty="0"/>
              <a:t>score1, score2, score3, score4 ….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C0F7C5-15CE-47E7-AA39-B413CD16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52750"/>
            <a:ext cx="7280731" cy="1811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4FA42A-89E0-40D4-8F11-04A492B90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5004488"/>
            <a:ext cx="6618486" cy="7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5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C4FEC7-D80F-4C7A-8BDC-50BFF68FF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90"/>
          <a:stretch/>
        </p:blipFill>
        <p:spPr>
          <a:xfrm>
            <a:off x="2855694" y="4501663"/>
            <a:ext cx="6415306" cy="2203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76444B-4C41-4D6D-804A-8837742DF864}"/>
              </a:ext>
            </a:extLst>
          </p:cNvPr>
          <p:cNvSpPr txBox="1"/>
          <p:nvPr/>
        </p:nvSpPr>
        <p:spPr>
          <a:xfrm>
            <a:off x="1200383" y="4757164"/>
            <a:ext cx="112691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800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E8224-60F2-4CBD-B58A-EB5475A909A8}"/>
              </a:ext>
            </a:extLst>
          </p:cNvPr>
          <p:cNvSpPr txBox="1"/>
          <p:nvPr/>
        </p:nvSpPr>
        <p:spPr>
          <a:xfrm>
            <a:off x="1088045" y="5919922"/>
            <a:ext cx="110222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800" dirty="0"/>
              <a:t>Value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A64B567-8716-4C96-A77A-871AE83E392F}"/>
              </a:ext>
            </a:extLst>
          </p:cNvPr>
          <p:cNvSpPr/>
          <p:nvPr/>
        </p:nvSpPr>
        <p:spPr>
          <a:xfrm rot="977368">
            <a:off x="2315167" y="5025070"/>
            <a:ext cx="802433" cy="367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837486A-EE25-441D-BBA1-C8A78BDA81A2}"/>
              </a:ext>
            </a:extLst>
          </p:cNvPr>
          <p:cNvSpPr/>
          <p:nvPr/>
        </p:nvSpPr>
        <p:spPr>
          <a:xfrm rot="20798488">
            <a:off x="2209416" y="5981752"/>
            <a:ext cx="802433" cy="367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B39D94-956B-466D-97D2-84BEE21CE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83" y="597669"/>
            <a:ext cx="7280731" cy="1811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38B75E-F56E-4127-99F3-008D88A51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608" y="2941145"/>
            <a:ext cx="6618486" cy="723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E8525-A193-4DE2-8804-F99B746B5334}"/>
              </a:ext>
            </a:extLst>
          </p:cNvPr>
          <p:cNvSpPr txBox="1"/>
          <p:nvPr/>
        </p:nvSpPr>
        <p:spPr>
          <a:xfrm>
            <a:off x="3153099" y="5778726"/>
            <a:ext cx="72040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B0FB1-4667-4551-9B30-6313D989943F}"/>
              </a:ext>
            </a:extLst>
          </p:cNvPr>
          <p:cNvSpPr txBox="1"/>
          <p:nvPr/>
        </p:nvSpPr>
        <p:spPr>
          <a:xfrm>
            <a:off x="4058207" y="5791102"/>
            <a:ext cx="72040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64BDF-8C22-47B2-AB82-840996B5E0A7}"/>
              </a:ext>
            </a:extLst>
          </p:cNvPr>
          <p:cNvSpPr txBox="1"/>
          <p:nvPr/>
        </p:nvSpPr>
        <p:spPr>
          <a:xfrm>
            <a:off x="4994433" y="5750988"/>
            <a:ext cx="72040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757F-19D7-491E-B609-E051A76E6584}"/>
              </a:ext>
            </a:extLst>
          </p:cNvPr>
          <p:cNvSpPr txBox="1"/>
          <p:nvPr/>
        </p:nvSpPr>
        <p:spPr>
          <a:xfrm>
            <a:off x="5836289" y="5750988"/>
            <a:ext cx="72040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B23F81-CCCC-4D81-9C9C-D482A4DBC23D}"/>
              </a:ext>
            </a:extLst>
          </p:cNvPr>
          <p:cNvSpPr txBox="1"/>
          <p:nvPr/>
        </p:nvSpPr>
        <p:spPr>
          <a:xfrm>
            <a:off x="6725013" y="5752557"/>
            <a:ext cx="72040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A5569-BCBE-4095-A39E-8F34AE4D3188}"/>
              </a:ext>
            </a:extLst>
          </p:cNvPr>
          <p:cNvSpPr txBox="1"/>
          <p:nvPr/>
        </p:nvSpPr>
        <p:spPr>
          <a:xfrm>
            <a:off x="7613737" y="5750987"/>
            <a:ext cx="72040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F5C2E-27E6-417E-B781-3801A6241F8C}"/>
              </a:ext>
            </a:extLst>
          </p:cNvPr>
          <p:cNvSpPr txBox="1"/>
          <p:nvPr/>
        </p:nvSpPr>
        <p:spPr>
          <a:xfrm>
            <a:off x="8502986" y="5744751"/>
            <a:ext cx="72040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5783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365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Rockwell</vt:lpstr>
      <vt:lpstr>Damask</vt:lpstr>
      <vt:lpstr>User interfaces</vt:lpstr>
      <vt:lpstr>PowerPoint Presentation</vt:lpstr>
      <vt:lpstr>PowerPoint Presentation</vt:lpstr>
      <vt:lpstr>Python lists</vt:lpstr>
      <vt:lpstr>Today</vt:lpstr>
      <vt:lpstr>Today -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lists</vt:lpstr>
      <vt:lpstr>Set an element</vt:lpstr>
      <vt:lpstr>Appending to a List</vt:lpstr>
      <vt:lpstr>Joining Lists</vt:lpstr>
      <vt:lpstr>insert</vt:lpstr>
      <vt:lpstr>Terminology</vt:lpstr>
      <vt:lpstr>PowerPoint Presentation</vt:lpstr>
      <vt:lpstr>TASKS</vt:lpstr>
    </vt:vector>
  </TitlesOfParts>
  <Company>Truro and Penwith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 Software Developer</dc:title>
  <dc:creator>Mark Williams</dc:creator>
  <cp:lastModifiedBy>John Glazebrook</cp:lastModifiedBy>
  <cp:revision>117</cp:revision>
  <dcterms:created xsi:type="dcterms:W3CDTF">2017-09-04T07:45:59Z</dcterms:created>
  <dcterms:modified xsi:type="dcterms:W3CDTF">2024-09-09T10:36:36Z</dcterms:modified>
</cp:coreProperties>
</file>