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BC761-EF81-4E94-94D6-E6C453AE1AC7}" v="1" dt="2022-11-10T12:17:3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E8E6941E-82F7-4CC8-8C70-FEFC2CF32899}"/>
    <pc:docChg chg="modSld">
      <pc:chgData name="John Glazebrook" userId="0cee8e84-5584-4a59-8cd1-43182ebc90a0" providerId="ADAL" clId="{E8E6941E-82F7-4CC8-8C70-FEFC2CF32899}" dt="2021-10-11T14:13:23.611" v="40" actId="1076"/>
      <pc:docMkLst>
        <pc:docMk/>
      </pc:docMkLst>
      <pc:sldChg chg="addSp modSp mod">
        <pc:chgData name="John Glazebrook" userId="0cee8e84-5584-4a59-8cd1-43182ebc90a0" providerId="ADAL" clId="{E8E6941E-82F7-4CC8-8C70-FEFC2CF32899}" dt="2021-10-11T14:13:23.611" v="40" actId="1076"/>
        <pc:sldMkLst>
          <pc:docMk/>
          <pc:sldMk cId="362061474" sldId="264"/>
        </pc:sldMkLst>
        <pc:spChg chg="mod">
          <ac:chgData name="John Glazebrook" userId="0cee8e84-5584-4a59-8cd1-43182ebc90a0" providerId="ADAL" clId="{E8E6941E-82F7-4CC8-8C70-FEFC2CF32899}" dt="2021-10-11T14:12:55.041" v="32" actId="14100"/>
          <ac:spMkLst>
            <pc:docMk/>
            <pc:sldMk cId="362061474" sldId="264"/>
            <ac:spMk id="2" creationId="{7A87E4C9-9C75-4B6B-B909-704113D97105}"/>
          </ac:spMkLst>
        </pc:spChg>
        <pc:spChg chg="mod">
          <ac:chgData name="John Glazebrook" userId="0cee8e84-5584-4a59-8cd1-43182ebc90a0" providerId="ADAL" clId="{E8E6941E-82F7-4CC8-8C70-FEFC2CF32899}" dt="2021-10-11T14:12:58.318" v="33" actId="1076"/>
          <ac:spMkLst>
            <pc:docMk/>
            <pc:sldMk cId="362061474" sldId="264"/>
            <ac:spMk id="3" creationId="{BE56188D-6AFC-4324-8FE6-1BD40D4CA477}"/>
          </ac:spMkLst>
        </pc:spChg>
        <pc:spChg chg="add mod">
          <ac:chgData name="John Glazebrook" userId="0cee8e84-5584-4a59-8cd1-43182ebc90a0" providerId="ADAL" clId="{E8E6941E-82F7-4CC8-8C70-FEFC2CF32899}" dt="2021-10-11T14:13:23.611" v="40" actId="1076"/>
          <ac:spMkLst>
            <pc:docMk/>
            <pc:sldMk cId="362061474" sldId="264"/>
            <ac:spMk id="6" creationId="{BED10484-F9C4-45C7-B690-45147E2B8EE4}"/>
          </ac:spMkLst>
        </pc:spChg>
        <pc:picChg chg="add mod">
          <ac:chgData name="John Glazebrook" userId="0cee8e84-5584-4a59-8cd1-43182ebc90a0" providerId="ADAL" clId="{E8E6941E-82F7-4CC8-8C70-FEFC2CF32899}" dt="2021-10-11T14:10:16.955" v="28" actId="1076"/>
          <ac:picMkLst>
            <pc:docMk/>
            <pc:sldMk cId="362061474" sldId="264"/>
            <ac:picMk id="4" creationId="{E0F1E039-D027-4C03-8718-E411A40F818A}"/>
          </ac:picMkLst>
        </pc:picChg>
        <pc:picChg chg="add mod">
          <ac:chgData name="John Glazebrook" userId="0cee8e84-5584-4a59-8cd1-43182ebc90a0" providerId="ADAL" clId="{E8E6941E-82F7-4CC8-8C70-FEFC2CF32899}" dt="2021-10-11T14:10:16.955" v="28" actId="1076"/>
          <ac:picMkLst>
            <pc:docMk/>
            <pc:sldMk cId="362061474" sldId="264"/>
            <ac:picMk id="5" creationId="{1E6B97D0-4089-432C-AF2A-96157FA7C7A5}"/>
          </ac:picMkLst>
        </pc:picChg>
        <pc:picChg chg="add mod">
          <ac:chgData name="John Glazebrook" userId="0cee8e84-5584-4a59-8cd1-43182ebc90a0" providerId="ADAL" clId="{E8E6941E-82F7-4CC8-8C70-FEFC2CF32899}" dt="2021-10-11T14:13:08.659" v="36" actId="1076"/>
          <ac:picMkLst>
            <pc:docMk/>
            <pc:sldMk cId="362061474" sldId="264"/>
            <ac:picMk id="1026" creationId="{319398C2-EF06-4A30-A856-0F7E8F6E5F5B}"/>
          </ac:picMkLst>
        </pc:picChg>
        <pc:picChg chg="add mod">
          <ac:chgData name="John Glazebrook" userId="0cee8e84-5584-4a59-8cd1-43182ebc90a0" providerId="ADAL" clId="{E8E6941E-82F7-4CC8-8C70-FEFC2CF32899}" dt="2021-10-11T14:13:13.905" v="37" actId="1076"/>
          <ac:picMkLst>
            <pc:docMk/>
            <pc:sldMk cId="362061474" sldId="264"/>
            <ac:picMk id="1028" creationId="{AD36B102-A9C0-4121-9646-FAF9DAC33BD5}"/>
          </ac:picMkLst>
        </pc:picChg>
      </pc:sldChg>
    </pc:docChg>
  </pc:docChgLst>
  <pc:docChgLst>
    <pc:chgData name="John Glazebrook" userId="0cee8e84-5584-4a59-8cd1-43182ebc90a0" providerId="ADAL" clId="{45B167E6-18CC-4A30-BDAA-625CBF712635}"/>
    <pc:docChg chg="custSel addSld delSld modSld">
      <pc:chgData name="John Glazebrook" userId="0cee8e84-5584-4a59-8cd1-43182ebc90a0" providerId="ADAL" clId="{45B167E6-18CC-4A30-BDAA-625CBF712635}" dt="2020-10-06T10:10:57.320" v="173" actId="14100"/>
      <pc:docMkLst>
        <pc:docMk/>
      </pc:docMkLst>
      <pc:sldChg chg="addSp delSp modSp new mod">
        <pc:chgData name="John Glazebrook" userId="0cee8e84-5584-4a59-8cd1-43182ebc90a0" providerId="ADAL" clId="{45B167E6-18CC-4A30-BDAA-625CBF712635}" dt="2020-10-06T09:55:58.742" v="29" actId="166"/>
        <pc:sldMkLst>
          <pc:docMk/>
          <pc:sldMk cId="1485989451" sldId="267"/>
        </pc:sldMkLst>
        <pc:spChg chg="mod">
          <ac:chgData name="John Glazebrook" userId="0cee8e84-5584-4a59-8cd1-43182ebc90a0" providerId="ADAL" clId="{45B167E6-18CC-4A30-BDAA-625CBF712635}" dt="2020-10-06T09:55:33.891" v="21" actId="20577"/>
          <ac:spMkLst>
            <pc:docMk/>
            <pc:sldMk cId="1485989451" sldId="267"/>
            <ac:spMk id="2" creationId="{8E8A2F37-213F-47E4-B9B6-E8F01E8EFFD8}"/>
          </ac:spMkLst>
        </pc:spChg>
        <pc:spChg chg="del">
          <ac:chgData name="John Glazebrook" userId="0cee8e84-5584-4a59-8cd1-43182ebc90a0" providerId="ADAL" clId="{45B167E6-18CC-4A30-BDAA-625CBF712635}" dt="2020-10-06T09:55:49.424" v="25"/>
          <ac:spMkLst>
            <pc:docMk/>
            <pc:sldMk cId="1485989451" sldId="267"/>
            <ac:spMk id="3" creationId="{721FDCC4-0A2A-4F4E-9CA7-02905A373F54}"/>
          </ac:spMkLst>
        </pc:spChg>
        <pc:picChg chg="add mod">
          <ac:chgData name="John Glazebrook" userId="0cee8e84-5584-4a59-8cd1-43182ebc90a0" providerId="ADAL" clId="{45B167E6-18CC-4A30-BDAA-625CBF712635}" dt="2020-10-06T09:55:40.581" v="24" actId="14100"/>
          <ac:picMkLst>
            <pc:docMk/>
            <pc:sldMk cId="1485989451" sldId="267"/>
            <ac:picMk id="4" creationId="{243B6858-605C-465D-A53E-7536EA4C900B}"/>
          </ac:picMkLst>
        </pc:picChg>
        <pc:picChg chg="add mod ord">
          <ac:chgData name="John Glazebrook" userId="0cee8e84-5584-4a59-8cd1-43182ebc90a0" providerId="ADAL" clId="{45B167E6-18CC-4A30-BDAA-625CBF712635}" dt="2020-10-06T09:55:58.742" v="29" actId="166"/>
          <ac:picMkLst>
            <pc:docMk/>
            <pc:sldMk cId="1485989451" sldId="267"/>
            <ac:picMk id="5" creationId="{CB1CCADC-311A-4C82-B0EF-65FCDD9B104F}"/>
          </ac:picMkLst>
        </pc:picChg>
      </pc:sldChg>
      <pc:sldChg chg="addSp modSp new mod">
        <pc:chgData name="John Glazebrook" userId="0cee8e84-5584-4a59-8cd1-43182ebc90a0" providerId="ADAL" clId="{45B167E6-18CC-4A30-BDAA-625CBF712635}" dt="2020-10-06T09:58:53.077" v="38" actId="1076"/>
        <pc:sldMkLst>
          <pc:docMk/>
          <pc:sldMk cId="3036282645" sldId="268"/>
        </pc:sldMkLst>
        <pc:picChg chg="add mod">
          <ac:chgData name="John Glazebrook" userId="0cee8e84-5584-4a59-8cd1-43182ebc90a0" providerId="ADAL" clId="{45B167E6-18CC-4A30-BDAA-625CBF712635}" dt="2020-10-06T09:58:36.349" v="34" actId="1076"/>
          <ac:picMkLst>
            <pc:docMk/>
            <pc:sldMk cId="3036282645" sldId="268"/>
            <ac:picMk id="2" creationId="{D3C2C7B8-EF79-4B14-BC87-88E87885E14D}"/>
          </ac:picMkLst>
        </pc:picChg>
        <pc:picChg chg="add mod">
          <ac:chgData name="John Glazebrook" userId="0cee8e84-5584-4a59-8cd1-43182ebc90a0" providerId="ADAL" clId="{45B167E6-18CC-4A30-BDAA-625CBF712635}" dt="2020-10-06T09:58:53.077" v="38" actId="1076"/>
          <ac:picMkLst>
            <pc:docMk/>
            <pc:sldMk cId="3036282645" sldId="268"/>
            <ac:picMk id="3" creationId="{520B0895-84A4-4F8C-9D4D-37E0E73CD6AA}"/>
          </ac:picMkLst>
        </pc:picChg>
      </pc:sldChg>
      <pc:sldChg chg="new del">
        <pc:chgData name="John Glazebrook" userId="0cee8e84-5584-4a59-8cd1-43182ebc90a0" providerId="ADAL" clId="{45B167E6-18CC-4A30-BDAA-625CBF712635}" dt="2020-10-06T10:01:46.318" v="41" actId="47"/>
        <pc:sldMkLst>
          <pc:docMk/>
          <pc:sldMk cId="3132279916" sldId="269"/>
        </pc:sldMkLst>
      </pc:sldChg>
      <pc:sldChg chg="addSp delSp modSp new mod">
        <pc:chgData name="John Glazebrook" userId="0cee8e84-5584-4a59-8cd1-43182ebc90a0" providerId="ADAL" clId="{45B167E6-18CC-4A30-BDAA-625CBF712635}" dt="2020-10-06T10:04:30.170" v="64" actId="1076"/>
        <pc:sldMkLst>
          <pc:docMk/>
          <pc:sldMk cId="767277483" sldId="270"/>
        </pc:sldMkLst>
        <pc:spChg chg="mod">
          <ac:chgData name="John Glazebrook" userId="0cee8e84-5584-4a59-8cd1-43182ebc90a0" providerId="ADAL" clId="{45B167E6-18CC-4A30-BDAA-625CBF712635}" dt="2020-10-06T10:01:51.651" v="57" actId="20577"/>
          <ac:spMkLst>
            <pc:docMk/>
            <pc:sldMk cId="767277483" sldId="270"/>
            <ac:spMk id="2" creationId="{5B84D4F3-934E-4D24-8393-EC5CC31B3882}"/>
          </ac:spMkLst>
        </pc:spChg>
        <pc:spChg chg="del">
          <ac:chgData name="John Glazebrook" userId="0cee8e84-5584-4a59-8cd1-43182ebc90a0" providerId="ADAL" clId="{45B167E6-18CC-4A30-BDAA-625CBF712635}" dt="2020-10-06T10:04:09.178" v="58" actId="478"/>
          <ac:spMkLst>
            <pc:docMk/>
            <pc:sldMk cId="767277483" sldId="270"/>
            <ac:spMk id="3" creationId="{B7D8F768-F5A3-48EE-94D6-445684ED83C0}"/>
          </ac:spMkLst>
        </pc:spChg>
        <pc:picChg chg="add mod">
          <ac:chgData name="John Glazebrook" userId="0cee8e84-5584-4a59-8cd1-43182ebc90a0" providerId="ADAL" clId="{45B167E6-18CC-4A30-BDAA-625CBF712635}" dt="2020-10-06T10:04:15.725" v="61" actId="14100"/>
          <ac:picMkLst>
            <pc:docMk/>
            <pc:sldMk cId="767277483" sldId="270"/>
            <ac:picMk id="4" creationId="{194DC567-6175-43EF-9410-153FB4EB98A5}"/>
          </ac:picMkLst>
        </pc:picChg>
        <pc:picChg chg="add mod">
          <ac:chgData name="John Glazebrook" userId="0cee8e84-5584-4a59-8cd1-43182ebc90a0" providerId="ADAL" clId="{45B167E6-18CC-4A30-BDAA-625CBF712635}" dt="2020-10-06T10:04:30.170" v="64" actId="1076"/>
          <ac:picMkLst>
            <pc:docMk/>
            <pc:sldMk cId="767277483" sldId="270"/>
            <ac:picMk id="5" creationId="{BC2BCE8D-87B2-485B-BD07-A21519272567}"/>
          </ac:picMkLst>
        </pc:picChg>
      </pc:sldChg>
      <pc:sldChg chg="addSp modSp new mod">
        <pc:chgData name="John Glazebrook" userId="0cee8e84-5584-4a59-8cd1-43182ebc90a0" providerId="ADAL" clId="{45B167E6-18CC-4A30-BDAA-625CBF712635}" dt="2020-10-06T10:06:08.660" v="72" actId="1076"/>
        <pc:sldMkLst>
          <pc:docMk/>
          <pc:sldMk cId="1009207714" sldId="271"/>
        </pc:sldMkLst>
        <pc:picChg chg="add mod">
          <ac:chgData name="John Glazebrook" userId="0cee8e84-5584-4a59-8cd1-43182ebc90a0" providerId="ADAL" clId="{45B167E6-18CC-4A30-BDAA-625CBF712635}" dt="2020-10-06T10:05:56.384" v="69" actId="1076"/>
          <ac:picMkLst>
            <pc:docMk/>
            <pc:sldMk cId="1009207714" sldId="271"/>
            <ac:picMk id="2" creationId="{82C2CBCB-5A39-41A0-99AE-F2EEC2DFBCF0}"/>
          </ac:picMkLst>
        </pc:picChg>
        <pc:picChg chg="add mod">
          <ac:chgData name="John Glazebrook" userId="0cee8e84-5584-4a59-8cd1-43182ebc90a0" providerId="ADAL" clId="{45B167E6-18CC-4A30-BDAA-625CBF712635}" dt="2020-10-06T10:06:08.660" v="72" actId="1076"/>
          <ac:picMkLst>
            <pc:docMk/>
            <pc:sldMk cId="1009207714" sldId="271"/>
            <ac:picMk id="3" creationId="{9997938B-71D8-4C76-9CE5-A280E5C73FAC}"/>
          </ac:picMkLst>
        </pc:picChg>
      </pc:sldChg>
      <pc:sldChg chg="addSp delSp modSp new mod">
        <pc:chgData name="John Glazebrook" userId="0cee8e84-5584-4a59-8cd1-43182ebc90a0" providerId="ADAL" clId="{45B167E6-18CC-4A30-BDAA-625CBF712635}" dt="2020-10-06T10:10:57.320" v="173" actId="14100"/>
        <pc:sldMkLst>
          <pc:docMk/>
          <pc:sldMk cId="1787014206" sldId="272"/>
        </pc:sldMkLst>
        <pc:spChg chg="mod">
          <ac:chgData name="John Glazebrook" userId="0cee8e84-5584-4a59-8cd1-43182ebc90a0" providerId="ADAL" clId="{45B167E6-18CC-4A30-BDAA-625CBF712635}" dt="2020-10-06T10:10:31.396" v="166" actId="20577"/>
          <ac:spMkLst>
            <pc:docMk/>
            <pc:sldMk cId="1787014206" sldId="272"/>
            <ac:spMk id="2" creationId="{49F99C13-063A-4D28-8210-E14A73B6BC2B}"/>
          </ac:spMkLst>
        </pc:spChg>
        <pc:spChg chg="del">
          <ac:chgData name="John Glazebrook" userId="0cee8e84-5584-4a59-8cd1-43182ebc90a0" providerId="ADAL" clId="{45B167E6-18CC-4A30-BDAA-625CBF712635}" dt="2020-10-06T10:10:35.006" v="167" actId="478"/>
          <ac:spMkLst>
            <pc:docMk/>
            <pc:sldMk cId="1787014206" sldId="272"/>
            <ac:spMk id="3" creationId="{5C27E7D6-66E8-4076-9EA4-17B9BFF12975}"/>
          </ac:spMkLst>
        </pc:spChg>
        <pc:picChg chg="add mod">
          <ac:chgData name="John Glazebrook" userId="0cee8e84-5584-4a59-8cd1-43182ebc90a0" providerId="ADAL" clId="{45B167E6-18CC-4A30-BDAA-625CBF712635}" dt="2020-10-06T10:10:40.908" v="170" actId="14100"/>
          <ac:picMkLst>
            <pc:docMk/>
            <pc:sldMk cId="1787014206" sldId="272"/>
            <ac:picMk id="4" creationId="{CD8D149C-6311-46D4-985C-6783DCA29244}"/>
          </ac:picMkLst>
        </pc:picChg>
        <pc:picChg chg="add mod">
          <ac:chgData name="John Glazebrook" userId="0cee8e84-5584-4a59-8cd1-43182ebc90a0" providerId="ADAL" clId="{45B167E6-18CC-4A30-BDAA-625CBF712635}" dt="2020-10-06T10:10:57.320" v="173" actId="14100"/>
          <ac:picMkLst>
            <pc:docMk/>
            <pc:sldMk cId="1787014206" sldId="272"/>
            <ac:picMk id="5" creationId="{F3CC2633-384E-4F67-84FD-3B4F0C1B41D4}"/>
          </ac:picMkLst>
        </pc:picChg>
      </pc:sldChg>
    </pc:docChg>
  </pc:docChgLst>
  <pc:docChgLst>
    <pc:chgData name="John Glazebrook" userId="0cee8e84-5584-4a59-8cd1-43182ebc90a0" providerId="ADAL" clId="{4B2BC761-EF81-4E94-94D6-E6C453AE1AC7}"/>
    <pc:docChg chg="addSld modSld">
      <pc:chgData name="John Glazebrook" userId="0cee8e84-5584-4a59-8cd1-43182ebc90a0" providerId="ADAL" clId="{4B2BC761-EF81-4E94-94D6-E6C453AE1AC7}" dt="2022-11-10T12:18:55.222" v="50" actId="14100"/>
      <pc:docMkLst>
        <pc:docMk/>
      </pc:docMkLst>
      <pc:sldChg chg="modSp new mod">
        <pc:chgData name="John Glazebrook" userId="0cee8e84-5584-4a59-8cd1-43182ebc90a0" providerId="ADAL" clId="{4B2BC761-EF81-4E94-94D6-E6C453AE1AC7}" dt="2022-11-10T11:52:01.046" v="2" actId="20577"/>
        <pc:sldMkLst>
          <pc:docMk/>
          <pc:sldMk cId="2892681833" sldId="273"/>
        </pc:sldMkLst>
        <pc:spChg chg="mod">
          <ac:chgData name="John Glazebrook" userId="0cee8e84-5584-4a59-8cd1-43182ebc90a0" providerId="ADAL" clId="{4B2BC761-EF81-4E94-94D6-E6C453AE1AC7}" dt="2022-11-10T11:52:01.046" v="2" actId="20577"/>
          <ac:spMkLst>
            <pc:docMk/>
            <pc:sldMk cId="2892681833" sldId="273"/>
            <ac:spMk id="3" creationId="{37FA8EC9-9937-52A8-A4E6-720F54CCAC47}"/>
          </ac:spMkLst>
        </pc:spChg>
      </pc:sldChg>
      <pc:sldChg chg="addSp modSp new mod">
        <pc:chgData name="John Glazebrook" userId="0cee8e84-5584-4a59-8cd1-43182ebc90a0" providerId="ADAL" clId="{4B2BC761-EF81-4E94-94D6-E6C453AE1AC7}" dt="2022-11-10T12:14:24.978" v="11" actId="1076"/>
        <pc:sldMkLst>
          <pc:docMk/>
          <pc:sldMk cId="2882360636" sldId="274"/>
        </pc:sldMkLst>
        <pc:picChg chg="add mod">
          <ac:chgData name="John Glazebrook" userId="0cee8e84-5584-4a59-8cd1-43182ebc90a0" providerId="ADAL" clId="{4B2BC761-EF81-4E94-94D6-E6C453AE1AC7}" dt="2022-11-10T12:14:11.162" v="7" actId="1076"/>
          <ac:picMkLst>
            <pc:docMk/>
            <pc:sldMk cId="2882360636" sldId="274"/>
            <ac:picMk id="3" creationId="{B19D406A-BC22-1F2E-C32F-3E110AE25572}"/>
          </ac:picMkLst>
        </pc:picChg>
        <pc:picChg chg="add mod">
          <ac:chgData name="John Glazebrook" userId="0cee8e84-5584-4a59-8cd1-43182ebc90a0" providerId="ADAL" clId="{4B2BC761-EF81-4E94-94D6-E6C453AE1AC7}" dt="2022-11-10T12:14:24.978" v="11" actId="1076"/>
          <ac:picMkLst>
            <pc:docMk/>
            <pc:sldMk cId="2882360636" sldId="274"/>
            <ac:picMk id="5" creationId="{5C6D8273-EDE1-876B-5552-8F9CA31280ED}"/>
          </ac:picMkLst>
        </pc:picChg>
      </pc:sldChg>
      <pc:sldChg chg="addSp modSp new mod">
        <pc:chgData name="John Glazebrook" userId="0cee8e84-5584-4a59-8cd1-43182ebc90a0" providerId="ADAL" clId="{4B2BC761-EF81-4E94-94D6-E6C453AE1AC7}" dt="2022-11-10T12:16:57.326" v="24" actId="11529"/>
        <pc:sldMkLst>
          <pc:docMk/>
          <pc:sldMk cId="3298781846" sldId="275"/>
        </pc:sldMkLst>
        <pc:picChg chg="add mod">
          <ac:chgData name="John Glazebrook" userId="0cee8e84-5584-4a59-8cd1-43182ebc90a0" providerId="ADAL" clId="{4B2BC761-EF81-4E94-94D6-E6C453AE1AC7}" dt="2022-11-10T12:16:10.827" v="16" actId="1076"/>
          <ac:picMkLst>
            <pc:docMk/>
            <pc:sldMk cId="3298781846" sldId="275"/>
            <ac:picMk id="3" creationId="{0CCA50AE-A8AE-82C6-88F1-BE0464F73B54}"/>
          </ac:picMkLst>
        </pc:picChg>
        <pc:picChg chg="add mod">
          <ac:chgData name="John Glazebrook" userId="0cee8e84-5584-4a59-8cd1-43182ebc90a0" providerId="ADAL" clId="{4B2BC761-EF81-4E94-94D6-E6C453AE1AC7}" dt="2022-11-10T12:16:26.324" v="20" actId="1076"/>
          <ac:picMkLst>
            <pc:docMk/>
            <pc:sldMk cId="3298781846" sldId="275"/>
            <ac:picMk id="5" creationId="{F8349C18-6B6D-1D2C-C61B-E889BF626C4C}"/>
          </ac:picMkLst>
        </pc:picChg>
        <pc:cxnChg chg="add mod">
          <ac:chgData name="John Glazebrook" userId="0cee8e84-5584-4a59-8cd1-43182ebc90a0" providerId="ADAL" clId="{4B2BC761-EF81-4E94-94D6-E6C453AE1AC7}" dt="2022-11-10T12:16:44.516" v="22" actId="1582"/>
          <ac:cxnSpMkLst>
            <pc:docMk/>
            <pc:sldMk cId="3298781846" sldId="275"/>
            <ac:cxnSpMk id="7" creationId="{DE88363D-98F4-B9C4-9E1A-99A8EF74E869}"/>
          </ac:cxnSpMkLst>
        </pc:cxnChg>
        <pc:cxnChg chg="add">
          <ac:chgData name="John Glazebrook" userId="0cee8e84-5584-4a59-8cd1-43182ebc90a0" providerId="ADAL" clId="{4B2BC761-EF81-4E94-94D6-E6C453AE1AC7}" dt="2022-11-10T12:16:50.198" v="23" actId="11529"/>
          <ac:cxnSpMkLst>
            <pc:docMk/>
            <pc:sldMk cId="3298781846" sldId="275"/>
            <ac:cxnSpMk id="9" creationId="{07F7A29C-5FF0-DCEF-385A-9D5ECCCC2ED2}"/>
          </ac:cxnSpMkLst>
        </pc:cxnChg>
        <pc:cxnChg chg="add">
          <ac:chgData name="John Glazebrook" userId="0cee8e84-5584-4a59-8cd1-43182ebc90a0" providerId="ADAL" clId="{4B2BC761-EF81-4E94-94D6-E6C453AE1AC7}" dt="2022-11-10T12:16:57.326" v="24" actId="11529"/>
          <ac:cxnSpMkLst>
            <pc:docMk/>
            <pc:sldMk cId="3298781846" sldId="275"/>
            <ac:cxnSpMk id="11" creationId="{8849B16F-684D-C835-7330-9290100DB6BC}"/>
          </ac:cxnSpMkLst>
        </pc:cxnChg>
      </pc:sldChg>
      <pc:sldChg chg="addSp modSp new mod">
        <pc:chgData name="John Glazebrook" userId="0cee8e84-5584-4a59-8cd1-43182ebc90a0" providerId="ADAL" clId="{4B2BC761-EF81-4E94-94D6-E6C453AE1AC7}" dt="2022-11-10T12:17:37.285" v="37" actId="403"/>
        <pc:sldMkLst>
          <pc:docMk/>
          <pc:sldMk cId="4124042273" sldId="276"/>
        </pc:sldMkLst>
        <pc:spChg chg="add mod">
          <ac:chgData name="John Glazebrook" userId="0cee8e84-5584-4a59-8cd1-43182ebc90a0" providerId="ADAL" clId="{4B2BC761-EF81-4E94-94D6-E6C453AE1AC7}" dt="2022-11-10T12:17:37.285" v="37" actId="403"/>
          <ac:spMkLst>
            <pc:docMk/>
            <pc:sldMk cId="4124042273" sldId="276"/>
            <ac:spMk id="4" creationId="{221D0957-626E-DB6E-25A3-2FFBAC20CF80}"/>
          </ac:spMkLst>
        </pc:spChg>
        <pc:picChg chg="add mod">
          <ac:chgData name="John Glazebrook" userId="0cee8e84-5584-4a59-8cd1-43182ebc90a0" providerId="ADAL" clId="{4B2BC761-EF81-4E94-94D6-E6C453AE1AC7}" dt="2022-11-10T12:17:27.245" v="29" actId="1076"/>
          <ac:picMkLst>
            <pc:docMk/>
            <pc:sldMk cId="4124042273" sldId="276"/>
            <ac:picMk id="3" creationId="{E7061660-C343-B150-3B5D-D53E40B85A6F}"/>
          </ac:picMkLst>
        </pc:picChg>
      </pc:sldChg>
      <pc:sldChg chg="addSp modSp new mod">
        <pc:chgData name="John Glazebrook" userId="0cee8e84-5584-4a59-8cd1-43182ebc90a0" providerId="ADAL" clId="{4B2BC761-EF81-4E94-94D6-E6C453AE1AC7}" dt="2022-11-10T12:17:55.517" v="41" actId="1076"/>
        <pc:sldMkLst>
          <pc:docMk/>
          <pc:sldMk cId="957419605" sldId="277"/>
        </pc:sldMkLst>
        <pc:picChg chg="add mod">
          <ac:chgData name="John Glazebrook" userId="0cee8e84-5584-4a59-8cd1-43182ebc90a0" providerId="ADAL" clId="{4B2BC761-EF81-4E94-94D6-E6C453AE1AC7}" dt="2022-11-10T12:17:55.517" v="41" actId="1076"/>
          <ac:picMkLst>
            <pc:docMk/>
            <pc:sldMk cId="957419605" sldId="277"/>
            <ac:picMk id="3" creationId="{4472D199-98A5-4EEA-F4A7-50A13A414EEB}"/>
          </ac:picMkLst>
        </pc:picChg>
      </pc:sldChg>
      <pc:sldChg chg="addSp modSp new mod">
        <pc:chgData name="John Glazebrook" userId="0cee8e84-5584-4a59-8cd1-43182ebc90a0" providerId="ADAL" clId="{4B2BC761-EF81-4E94-94D6-E6C453AE1AC7}" dt="2022-11-10T12:18:39.118" v="46" actId="1076"/>
        <pc:sldMkLst>
          <pc:docMk/>
          <pc:sldMk cId="1785850962" sldId="278"/>
        </pc:sldMkLst>
        <pc:picChg chg="add mod">
          <ac:chgData name="John Glazebrook" userId="0cee8e84-5584-4a59-8cd1-43182ebc90a0" providerId="ADAL" clId="{4B2BC761-EF81-4E94-94D6-E6C453AE1AC7}" dt="2022-11-10T12:18:39.118" v="46" actId="1076"/>
          <ac:picMkLst>
            <pc:docMk/>
            <pc:sldMk cId="1785850962" sldId="278"/>
            <ac:picMk id="3" creationId="{07C83B06-1640-7C1B-D654-E30934CD4275}"/>
          </ac:picMkLst>
        </pc:picChg>
      </pc:sldChg>
      <pc:sldChg chg="addSp modSp new mod">
        <pc:chgData name="John Glazebrook" userId="0cee8e84-5584-4a59-8cd1-43182ebc90a0" providerId="ADAL" clId="{4B2BC761-EF81-4E94-94D6-E6C453AE1AC7}" dt="2022-11-10T12:18:55.222" v="50" actId="14100"/>
        <pc:sldMkLst>
          <pc:docMk/>
          <pc:sldMk cId="2864027637" sldId="279"/>
        </pc:sldMkLst>
        <pc:picChg chg="add mod">
          <ac:chgData name="John Glazebrook" userId="0cee8e84-5584-4a59-8cd1-43182ebc90a0" providerId="ADAL" clId="{4B2BC761-EF81-4E94-94D6-E6C453AE1AC7}" dt="2022-11-10T12:18:55.222" v="50" actId="14100"/>
          <ac:picMkLst>
            <pc:docMk/>
            <pc:sldMk cId="2864027637" sldId="279"/>
            <ac:picMk id="3" creationId="{9E1EDB9B-6B21-D61E-5E9B-F92C6A8244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CE51-5320-4F16-8108-413C4BCC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Further Lists</a:t>
            </a:r>
            <a:br>
              <a:rPr lang="en-GB" dirty="0"/>
            </a:br>
            <a:r>
              <a:rPr lang="en-GB" dirty="0"/>
              <a:t>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3E568-64D9-49FC-B2C5-0AD33AFEB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1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53C5-204F-445A-8E7B-1CB7E368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pop – remove and return last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C255-63CA-4F66-A498-D22BD733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49086"/>
            <a:ext cx="4406881" cy="283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085E5-359A-4E33-9730-3BAE2FAF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39" y="2213788"/>
            <a:ext cx="559195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F1C5-F43F-4F90-99B4-E17480B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and reverse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336AC-A6EF-4026-9FA5-99AB8464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6"/>
            <a:ext cx="5777827" cy="272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8612A-A858-4082-9C5F-4205C073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57" y="4457286"/>
            <a:ext cx="6795230" cy="10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7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F37-213F-47E4-B9B6-E8F01E8E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B6858-605C-465D-A53E-7536EA4C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38350"/>
            <a:ext cx="5895215" cy="24224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CCADC-311A-4C82-B0EF-65FCDD9B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083" y="4360126"/>
            <a:ext cx="4744616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8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2C7B8-EF79-4B14-BC87-88E87885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1" y="1826338"/>
            <a:ext cx="5240239" cy="3205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0B0895-84A4-4F8C-9D4D-37E0E73C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84" y="4010814"/>
            <a:ext cx="3017505" cy="10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D4F3-934E-4D24-8393-EC5CC31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DC567-6175-43EF-9410-153FB4EB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58129"/>
            <a:ext cx="5585930" cy="3529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BCE8D-87B2-485B-BD07-A2151927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88" y="4166375"/>
            <a:ext cx="3066958" cy="16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7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2CBCB-5A39-41A0-99AE-F2EEC2DF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19" y="1266548"/>
            <a:ext cx="5548932" cy="4324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7938B-71D8-4C76-9CE5-A280E5C7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65" y="4282522"/>
            <a:ext cx="3786546" cy="13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C13-063A-4D28-8210-E14A73B6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– loops – this is actually the most import and the most interesting use of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D149C-6311-46D4-985C-6783DCA2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14950"/>
            <a:ext cx="4822901" cy="3749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C2633-384E-4F67-84FD-3B4F0C1B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48" y="2214950"/>
            <a:ext cx="4356469" cy="38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D406A-BC22-1F2E-C32F-3E110AE2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9" y="1258415"/>
            <a:ext cx="6072575" cy="2303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D8273-EDE1-876B-5552-8F9CA312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99" y="3429000"/>
            <a:ext cx="3756693" cy="23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A50AE-A8AE-82C6-88F1-BE0464F7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3" y="555303"/>
            <a:ext cx="3899055" cy="534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49C18-6B6D-1D2C-C61B-E889BF62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37" y="1645552"/>
            <a:ext cx="2544523" cy="42500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88363D-98F4-B9C4-9E1A-99A8EF74E869}"/>
              </a:ext>
            </a:extLst>
          </p:cNvPr>
          <p:cNvCxnSpPr/>
          <p:nvPr/>
        </p:nvCxnSpPr>
        <p:spPr>
          <a:xfrm>
            <a:off x="5016137" y="2786743"/>
            <a:ext cx="41191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7A29C-5FF0-DCEF-385A-9D5ECCCC2ED2}"/>
              </a:ext>
            </a:extLst>
          </p:cNvPr>
          <p:cNvCxnSpPr/>
          <p:nvPr/>
        </p:nvCxnSpPr>
        <p:spPr>
          <a:xfrm flipV="1">
            <a:off x="3143794" y="2316480"/>
            <a:ext cx="2351315" cy="11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49B16F-684D-C835-7330-9290100DB6BC}"/>
              </a:ext>
            </a:extLst>
          </p:cNvPr>
          <p:cNvCxnSpPr/>
          <p:nvPr/>
        </p:nvCxnSpPr>
        <p:spPr>
          <a:xfrm flipV="1">
            <a:off x="3283131" y="4554583"/>
            <a:ext cx="2272938" cy="19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61660-C343-B150-3B5D-D53E40B8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7" y="1664766"/>
            <a:ext cx="3162444" cy="3528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D0957-626E-DB6E-25A3-2FFBAC20CF80}"/>
              </a:ext>
            </a:extLst>
          </p:cNvPr>
          <p:cNvSpPr txBox="1"/>
          <p:nvPr/>
        </p:nvSpPr>
        <p:spPr>
          <a:xfrm>
            <a:off x="5634446" y="205522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40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B15C23-3169-4BA2-A3A6-8DDB8DA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961945"/>
            <a:ext cx="1068854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2D199-98A5-4EEA-F4A7-50A13A41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36" y="1256980"/>
            <a:ext cx="5610968" cy="38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83B06-1640-7C1B-D654-E30934CD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4" y="779459"/>
            <a:ext cx="3327036" cy="51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EDB9B-6B21-D61E-5E9B-F92C6A82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3" y="282884"/>
            <a:ext cx="6913984" cy="58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C705-EFA5-05D0-7FBA-63041607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8EC9-9937-52A8-A4E6-720F54CC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https://replit.com/@JohnGlazebrook</a:t>
            </a:r>
            <a:r>
              <a:rPr lang="en-GB"/>
              <a:t>/list-of-lists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2E56-0D4B-4C71-8B2E-73B874F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BA2B5-6463-41E4-8432-540F54FC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89" y="2290889"/>
            <a:ext cx="3724211" cy="232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2B54D-1897-44D9-B5A7-F22CDD16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23" y="2884839"/>
            <a:ext cx="1045106" cy="20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7F4C63-7BD2-4F39-9097-4B255B52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733313"/>
            <a:ext cx="852606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1698-E11E-47FB-8360-66ED65DC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 – returns a </a:t>
            </a:r>
            <a:r>
              <a:rPr lang="en-GB" dirty="0" err="1"/>
              <a:t>sublist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9D8E6-0B81-4F7A-9529-BC55C55F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341773" cy="363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5AFAF-3C55-4163-A3A8-EB49C43C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27" y="2966224"/>
            <a:ext cx="4338693" cy="26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8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AE34FA-2228-4453-A874-2901DF6F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53" y="2342840"/>
            <a:ext cx="3535762" cy="160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144F4-8F76-4294-95CD-930D1152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89" y="3289578"/>
            <a:ext cx="1564298" cy="8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7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EDAC7-1EB8-48DA-B5AA-4C8833D1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794970"/>
            <a:ext cx="1035512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F013-57D7-47FF-B81D-81A89506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6" y="536723"/>
            <a:ext cx="4538983" cy="23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BF82D-4F09-4E64-90EB-83113264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0" y="1795695"/>
            <a:ext cx="2217986" cy="1135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2488A3-3635-4506-9E86-91D78A3B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7" y="3767235"/>
            <a:ext cx="4538982" cy="2759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4AEAF-F9EE-49BA-85C8-DBA9F169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370" y="5331049"/>
            <a:ext cx="2217986" cy="1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E4C9-9C75-4B6B-B909-704113D9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028"/>
            <a:ext cx="10131425" cy="990627"/>
          </a:xfrm>
        </p:spPr>
        <p:txBody>
          <a:bodyPr/>
          <a:lstStyle/>
          <a:p>
            <a:r>
              <a:rPr lang="en-GB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88D-6AFC-4324-8FE6-1BD40D4C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8133"/>
            <a:ext cx="6535270" cy="4009962"/>
          </a:xfrm>
        </p:spPr>
        <p:txBody>
          <a:bodyPr>
            <a:normAutofit/>
          </a:bodyPr>
          <a:lstStyle/>
          <a:p>
            <a:r>
              <a:rPr lang="en-GB" sz="2400" dirty="0"/>
              <a:t>Code the slices:</a:t>
            </a:r>
          </a:p>
          <a:p>
            <a:endParaRPr lang="en-GB" sz="2400" dirty="0"/>
          </a:p>
          <a:p>
            <a:r>
              <a:rPr lang="en-GB" sz="2400" dirty="0"/>
              <a:t>List slice also has a step parameter</a:t>
            </a:r>
          </a:p>
          <a:p>
            <a:r>
              <a:rPr lang="en-GB" sz="2400" dirty="0"/>
              <a:t>This will allow you to grab every other item from a list</a:t>
            </a:r>
          </a:p>
          <a:p>
            <a:r>
              <a:rPr lang="en-GB" sz="2400" dirty="0"/>
              <a:t>Or reverse a list or many other operations – these are out of the scope of this lecture – but feel free to investigate these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E039-D027-4C03-8718-E411A40F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23" y="557874"/>
            <a:ext cx="2922159" cy="1541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B97D0-4089-432C-AF2A-96157FA7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24" y="2349552"/>
            <a:ext cx="2922158" cy="17766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9398C2-EF06-4A30-A856-0F7E8F6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" y="5325106"/>
            <a:ext cx="70675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36B102-A9C0-4121-9646-FAF9DAC3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23" y="5319051"/>
            <a:ext cx="2524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D10484-F9C4-45C7-B690-45147E2B8EE4}"/>
              </a:ext>
            </a:extLst>
          </p:cNvPr>
          <p:cNvSpPr/>
          <p:nvPr/>
        </p:nvSpPr>
        <p:spPr>
          <a:xfrm>
            <a:off x="7629239" y="5964859"/>
            <a:ext cx="70827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1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53</TotalTime>
  <Words>104</Words>
  <Application>Microsoft Office PowerPoint</Application>
  <PresentationFormat>Widescreen</PresentationFormat>
  <Paragraphs>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Further Lists operations</vt:lpstr>
      <vt:lpstr>PowerPoint Presentation</vt:lpstr>
      <vt:lpstr>Negative indexes</vt:lpstr>
      <vt:lpstr>PowerPoint Presentation</vt:lpstr>
      <vt:lpstr>Slicing – returns a sublist</vt:lpstr>
      <vt:lpstr>PowerPoint Presentation</vt:lpstr>
      <vt:lpstr>PowerPoint Presentation</vt:lpstr>
      <vt:lpstr>PowerPoint Presentation</vt:lpstr>
      <vt:lpstr>Task:</vt:lpstr>
      <vt:lpstr>List pop – remove and return last item</vt:lpstr>
      <vt:lpstr>Sort and reverse</vt:lpstr>
      <vt:lpstr>List comprehension</vt:lpstr>
      <vt:lpstr>PowerPoint Presentation</vt:lpstr>
      <vt:lpstr>Membership test</vt:lpstr>
      <vt:lpstr>PowerPoint Presentation</vt:lpstr>
      <vt:lpstr>Finally – loops – this is actually the most import and the most interesting use of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Lists operations</dc:title>
  <dc:creator>John Glazebrook</dc:creator>
  <cp:lastModifiedBy>John Glazebrook</cp:lastModifiedBy>
  <cp:revision>3</cp:revision>
  <dcterms:created xsi:type="dcterms:W3CDTF">2020-10-06T09:34:09Z</dcterms:created>
  <dcterms:modified xsi:type="dcterms:W3CDTF">2022-11-10T12:18:57Z</dcterms:modified>
</cp:coreProperties>
</file>