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302" r:id="rId2"/>
    <p:sldId id="320" r:id="rId3"/>
    <p:sldId id="260" r:id="rId4"/>
    <p:sldId id="262" r:id="rId5"/>
    <p:sldId id="264" r:id="rId6"/>
    <p:sldId id="321" r:id="rId7"/>
    <p:sldId id="305" r:id="rId8"/>
    <p:sldId id="301" r:id="rId9"/>
    <p:sldId id="306" r:id="rId10"/>
    <p:sldId id="313" r:id="rId11"/>
    <p:sldId id="314" r:id="rId12"/>
    <p:sldId id="307" r:id="rId13"/>
    <p:sldId id="308" r:id="rId14"/>
    <p:sldId id="310" r:id="rId15"/>
    <p:sldId id="311" r:id="rId16"/>
    <p:sldId id="312" r:id="rId17"/>
    <p:sldId id="315" r:id="rId18"/>
    <p:sldId id="30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8751F6A3-C4D7-4A8D-AFAC-ED94809617BD}"/>
    <pc:docChg chg="custSel addSld delSld modSld">
      <pc:chgData name="John Glazebrook" userId="0cee8e84-5584-4a59-8cd1-43182ebc90a0" providerId="ADAL" clId="{8751F6A3-C4D7-4A8D-AFAC-ED94809617BD}" dt="2019-11-27T23:48:14.902" v="91" actId="403"/>
      <pc:docMkLst>
        <pc:docMk/>
      </pc:docMkLst>
      <pc:sldChg chg="modSp">
        <pc:chgData name="John Glazebrook" userId="0cee8e84-5584-4a59-8cd1-43182ebc90a0" providerId="ADAL" clId="{8751F6A3-C4D7-4A8D-AFAC-ED94809617BD}" dt="2019-11-27T22:56:55.144" v="23" actId="20577"/>
        <pc:sldMkLst>
          <pc:docMk/>
          <pc:sldMk cId="4044015079" sldId="302"/>
        </pc:sldMkLst>
        <pc:spChg chg="mod">
          <ac:chgData name="John Glazebrook" userId="0cee8e84-5584-4a59-8cd1-43182ebc90a0" providerId="ADAL" clId="{8751F6A3-C4D7-4A8D-AFAC-ED94809617BD}" dt="2019-11-27T22:56:55.144" v="23" actId="20577"/>
          <ac:spMkLst>
            <pc:docMk/>
            <pc:sldMk cId="4044015079" sldId="302"/>
            <ac:spMk id="3" creationId="{A2AD3BAC-385A-4710-A6D9-2BBA3AAA5927}"/>
          </ac:spMkLst>
        </pc:spChg>
      </pc:sldChg>
      <pc:sldChg chg="modSp">
        <pc:chgData name="John Glazebrook" userId="0cee8e84-5584-4a59-8cd1-43182ebc90a0" providerId="ADAL" clId="{8751F6A3-C4D7-4A8D-AFAC-ED94809617BD}" dt="2019-11-27T22:57:28.430" v="25" actId="27636"/>
        <pc:sldMkLst>
          <pc:docMk/>
          <pc:sldMk cId="1017354147" sldId="306"/>
        </pc:sldMkLst>
        <pc:spChg chg="mod">
          <ac:chgData name="John Glazebrook" userId="0cee8e84-5584-4a59-8cd1-43182ebc90a0" providerId="ADAL" clId="{8751F6A3-C4D7-4A8D-AFAC-ED94809617BD}" dt="2019-11-27T22:57:28.430" v="25" actId="27636"/>
          <ac:spMkLst>
            <pc:docMk/>
            <pc:sldMk cId="1017354147" sldId="306"/>
            <ac:spMk id="3" creationId="{7C5B40AE-72DF-4B62-BB74-8F6ACFFBEB43}"/>
          </ac:spMkLst>
        </pc:spChg>
      </pc:sldChg>
      <pc:sldChg chg="addSp modSp add">
        <pc:chgData name="John Glazebrook" userId="0cee8e84-5584-4a59-8cd1-43182ebc90a0" providerId="ADAL" clId="{8751F6A3-C4D7-4A8D-AFAC-ED94809617BD}" dt="2019-11-27T23:48:14.902" v="91" actId="403"/>
        <pc:sldMkLst>
          <pc:docMk/>
          <pc:sldMk cId="3673358179" sldId="309"/>
        </pc:sldMkLst>
        <pc:spChg chg="mod">
          <ac:chgData name="John Glazebrook" userId="0cee8e84-5584-4a59-8cd1-43182ebc90a0" providerId="ADAL" clId="{8751F6A3-C4D7-4A8D-AFAC-ED94809617BD}" dt="2019-11-27T22:58:23.488" v="39" actId="20577"/>
          <ac:spMkLst>
            <pc:docMk/>
            <pc:sldMk cId="3673358179" sldId="309"/>
            <ac:spMk id="2" creationId="{93B1A33B-0BBD-4BEA-A259-3D46AA8347A3}"/>
          </ac:spMkLst>
        </pc:spChg>
        <pc:spChg chg="mod">
          <ac:chgData name="John Glazebrook" userId="0cee8e84-5584-4a59-8cd1-43182ebc90a0" providerId="ADAL" clId="{8751F6A3-C4D7-4A8D-AFAC-ED94809617BD}" dt="2019-11-27T22:58:29.080" v="70" actId="20577"/>
          <ac:spMkLst>
            <pc:docMk/>
            <pc:sldMk cId="3673358179" sldId="309"/>
            <ac:spMk id="3" creationId="{F1C0CFD2-7DA2-4ECE-B495-5384255B71DB}"/>
          </ac:spMkLst>
        </pc:spChg>
        <pc:spChg chg="add mod">
          <ac:chgData name="John Glazebrook" userId="0cee8e84-5584-4a59-8cd1-43182ebc90a0" providerId="ADAL" clId="{8751F6A3-C4D7-4A8D-AFAC-ED94809617BD}" dt="2019-11-27T23:48:14.902" v="91" actId="403"/>
          <ac:spMkLst>
            <pc:docMk/>
            <pc:sldMk cId="3673358179" sldId="309"/>
            <ac:spMk id="4" creationId="{40F83FA3-39A6-4E84-8E6D-D98299EFDD67}"/>
          </ac:spMkLst>
        </pc:spChg>
      </pc:sldChg>
    </pc:docChg>
  </pc:docChgLst>
  <pc:docChgLst>
    <pc:chgData name="John Glazebrook" userId="0cee8e84-5584-4a59-8cd1-43182ebc90a0" providerId="ADAL" clId="{712711EE-A8FF-4AEA-A7C9-5A4A8DE3442A}"/>
    <pc:docChg chg="undo custSel addSld modSld">
      <pc:chgData name="John Glazebrook" userId="0cee8e84-5584-4a59-8cd1-43182ebc90a0" providerId="ADAL" clId="{712711EE-A8FF-4AEA-A7C9-5A4A8DE3442A}" dt="2021-10-11T11:37:11.274" v="252" actId="1076"/>
      <pc:docMkLst>
        <pc:docMk/>
      </pc:docMkLst>
      <pc:sldChg chg="addSp delSp modSp mod">
        <pc:chgData name="John Glazebrook" userId="0cee8e84-5584-4a59-8cd1-43182ebc90a0" providerId="ADAL" clId="{712711EE-A8FF-4AEA-A7C9-5A4A8DE3442A}" dt="2021-10-11T10:55:13.942" v="106" actId="732"/>
        <pc:sldMkLst>
          <pc:docMk/>
          <pc:sldMk cId="1625499570" sldId="301"/>
        </pc:sldMkLst>
        <pc:spChg chg="mod">
          <ac:chgData name="John Glazebrook" userId="0cee8e84-5584-4a59-8cd1-43182ebc90a0" providerId="ADAL" clId="{712711EE-A8FF-4AEA-A7C9-5A4A8DE3442A}" dt="2021-10-11T10:51:54.062" v="11" actId="14100"/>
          <ac:spMkLst>
            <pc:docMk/>
            <pc:sldMk cId="1625499570" sldId="301"/>
            <ac:spMk id="3" creationId="{2D875CFA-25BF-4852-8B39-3E06E45FC3FE}"/>
          </ac:spMkLst>
        </pc:spChg>
        <pc:spChg chg="add mod">
          <ac:chgData name="John Glazebrook" userId="0cee8e84-5584-4a59-8cd1-43182ebc90a0" providerId="ADAL" clId="{712711EE-A8FF-4AEA-A7C9-5A4A8DE3442A}" dt="2021-10-11T10:55:04.927" v="103" actId="1076"/>
          <ac:spMkLst>
            <pc:docMk/>
            <pc:sldMk cId="1625499570" sldId="301"/>
            <ac:spMk id="4" creationId="{F287614C-ACFC-49B5-AC3F-3E48F2BCC9EB}"/>
          </ac:spMkLst>
        </pc:spChg>
        <pc:spChg chg="add mod">
          <ac:chgData name="John Glazebrook" userId="0cee8e84-5584-4a59-8cd1-43182ebc90a0" providerId="ADAL" clId="{712711EE-A8FF-4AEA-A7C9-5A4A8DE3442A}" dt="2021-10-11T10:55:04.927" v="103" actId="1076"/>
          <ac:spMkLst>
            <pc:docMk/>
            <pc:sldMk cId="1625499570" sldId="301"/>
            <ac:spMk id="6" creationId="{9E0F48A7-71CE-413D-AC02-12F435F05D25}"/>
          </ac:spMkLst>
        </pc:spChg>
        <pc:spChg chg="add mod">
          <ac:chgData name="John Glazebrook" userId="0cee8e84-5584-4a59-8cd1-43182ebc90a0" providerId="ADAL" clId="{712711EE-A8FF-4AEA-A7C9-5A4A8DE3442A}" dt="2021-10-11T10:55:04.927" v="103" actId="1076"/>
          <ac:spMkLst>
            <pc:docMk/>
            <pc:sldMk cId="1625499570" sldId="301"/>
            <ac:spMk id="7" creationId="{E3FD4DF4-FDE5-4690-ABC9-DF52E9125F0D}"/>
          </ac:spMkLst>
        </pc:spChg>
        <pc:spChg chg="add mod">
          <ac:chgData name="John Glazebrook" userId="0cee8e84-5584-4a59-8cd1-43182ebc90a0" providerId="ADAL" clId="{712711EE-A8FF-4AEA-A7C9-5A4A8DE3442A}" dt="2021-10-11T10:55:04.927" v="103" actId="1076"/>
          <ac:spMkLst>
            <pc:docMk/>
            <pc:sldMk cId="1625499570" sldId="301"/>
            <ac:spMk id="8" creationId="{448D6A96-191A-4DC7-AFFF-82FAB8D5F5A2}"/>
          </ac:spMkLst>
        </pc:spChg>
        <pc:spChg chg="add mod ord">
          <ac:chgData name="John Glazebrook" userId="0cee8e84-5584-4a59-8cd1-43182ebc90a0" providerId="ADAL" clId="{712711EE-A8FF-4AEA-A7C9-5A4A8DE3442A}" dt="2021-10-11T10:55:04.927" v="103" actId="1076"/>
          <ac:spMkLst>
            <pc:docMk/>
            <pc:sldMk cId="1625499570" sldId="301"/>
            <ac:spMk id="9" creationId="{F5B803C1-46D7-4BC3-BCE8-5EAC5EA3F230}"/>
          </ac:spMkLst>
        </pc:spChg>
        <pc:spChg chg="add mod">
          <ac:chgData name="John Glazebrook" userId="0cee8e84-5584-4a59-8cd1-43182ebc90a0" providerId="ADAL" clId="{712711EE-A8FF-4AEA-A7C9-5A4A8DE3442A}" dt="2021-10-11T10:55:04.927" v="103" actId="1076"/>
          <ac:spMkLst>
            <pc:docMk/>
            <pc:sldMk cId="1625499570" sldId="301"/>
            <ac:spMk id="10" creationId="{077D0011-D723-46ED-AC3F-72759CA9FBDD}"/>
          </ac:spMkLst>
        </pc:spChg>
        <pc:spChg chg="add mod">
          <ac:chgData name="John Glazebrook" userId="0cee8e84-5584-4a59-8cd1-43182ebc90a0" providerId="ADAL" clId="{712711EE-A8FF-4AEA-A7C9-5A4A8DE3442A}" dt="2021-10-11T10:55:04.927" v="103" actId="1076"/>
          <ac:spMkLst>
            <pc:docMk/>
            <pc:sldMk cId="1625499570" sldId="301"/>
            <ac:spMk id="11" creationId="{61A936D1-45D9-4113-84C9-F7F996C82D53}"/>
          </ac:spMkLst>
        </pc:spChg>
        <pc:spChg chg="add mod">
          <ac:chgData name="John Glazebrook" userId="0cee8e84-5584-4a59-8cd1-43182ebc90a0" providerId="ADAL" clId="{712711EE-A8FF-4AEA-A7C9-5A4A8DE3442A}" dt="2021-10-11T10:55:04.927" v="103" actId="1076"/>
          <ac:spMkLst>
            <pc:docMk/>
            <pc:sldMk cId="1625499570" sldId="301"/>
            <ac:spMk id="12" creationId="{34EBE0E5-8780-4EC5-B140-776F6D8900F2}"/>
          </ac:spMkLst>
        </pc:spChg>
        <pc:spChg chg="add del mod">
          <ac:chgData name="John Glazebrook" userId="0cee8e84-5584-4a59-8cd1-43182ebc90a0" providerId="ADAL" clId="{712711EE-A8FF-4AEA-A7C9-5A4A8DE3442A}" dt="2021-10-11T10:55:04.927" v="103" actId="1076"/>
          <ac:spMkLst>
            <pc:docMk/>
            <pc:sldMk cId="1625499570" sldId="301"/>
            <ac:spMk id="13" creationId="{45DB4FA7-9B12-4640-B744-AB3CB1DCE431}"/>
          </ac:spMkLst>
        </pc:spChg>
        <pc:spChg chg="add mod">
          <ac:chgData name="John Glazebrook" userId="0cee8e84-5584-4a59-8cd1-43182ebc90a0" providerId="ADAL" clId="{712711EE-A8FF-4AEA-A7C9-5A4A8DE3442A}" dt="2021-10-11T10:55:04.927" v="103" actId="1076"/>
          <ac:spMkLst>
            <pc:docMk/>
            <pc:sldMk cId="1625499570" sldId="301"/>
            <ac:spMk id="14" creationId="{FB6E8B9C-C0CC-45B5-9E9E-FDA2D587863E}"/>
          </ac:spMkLst>
        </pc:spChg>
        <pc:spChg chg="add mod">
          <ac:chgData name="John Glazebrook" userId="0cee8e84-5584-4a59-8cd1-43182ebc90a0" providerId="ADAL" clId="{712711EE-A8FF-4AEA-A7C9-5A4A8DE3442A}" dt="2021-10-11T10:55:04.927" v="103" actId="1076"/>
          <ac:spMkLst>
            <pc:docMk/>
            <pc:sldMk cId="1625499570" sldId="301"/>
            <ac:spMk id="16" creationId="{EE8BD160-57CB-4684-9EB7-A9306B8B436A}"/>
          </ac:spMkLst>
        </pc:spChg>
        <pc:spChg chg="add mod">
          <ac:chgData name="John Glazebrook" userId="0cee8e84-5584-4a59-8cd1-43182ebc90a0" providerId="ADAL" clId="{712711EE-A8FF-4AEA-A7C9-5A4A8DE3442A}" dt="2021-10-11T10:55:04.927" v="103" actId="1076"/>
          <ac:spMkLst>
            <pc:docMk/>
            <pc:sldMk cId="1625499570" sldId="301"/>
            <ac:spMk id="17" creationId="{BCB27B64-25EA-4005-8505-A45C7888EF17}"/>
          </ac:spMkLst>
        </pc:spChg>
        <pc:picChg chg="add mod modCrop">
          <ac:chgData name="John Glazebrook" userId="0cee8e84-5584-4a59-8cd1-43182ebc90a0" providerId="ADAL" clId="{712711EE-A8FF-4AEA-A7C9-5A4A8DE3442A}" dt="2021-10-11T10:55:13.942" v="106" actId="732"/>
          <ac:picMkLst>
            <pc:docMk/>
            <pc:sldMk cId="1625499570" sldId="301"/>
            <ac:picMk id="5" creationId="{DB20727D-0B7A-45E2-813F-E386EF38A466}"/>
          </ac:picMkLst>
        </pc:picChg>
        <pc:picChg chg="del mod">
          <ac:chgData name="John Glazebrook" userId="0cee8e84-5584-4a59-8cd1-43182ebc90a0" providerId="ADAL" clId="{712711EE-A8FF-4AEA-A7C9-5A4A8DE3442A}" dt="2021-10-11T10:54:17.931" v="90" actId="478"/>
          <ac:picMkLst>
            <pc:docMk/>
            <pc:sldMk cId="1625499570" sldId="301"/>
            <ac:picMk id="1026" creationId="{B1278AAA-2788-4C60-B165-00234E1A8D02}"/>
          </ac:picMkLst>
        </pc:picChg>
      </pc:sldChg>
      <pc:sldChg chg="addSp modSp mod">
        <pc:chgData name="John Glazebrook" userId="0cee8e84-5584-4a59-8cd1-43182ebc90a0" providerId="ADAL" clId="{712711EE-A8FF-4AEA-A7C9-5A4A8DE3442A}" dt="2021-10-11T11:23:51.598" v="181" actId="14100"/>
        <pc:sldMkLst>
          <pc:docMk/>
          <pc:sldMk cId="1017354147" sldId="306"/>
        </pc:sldMkLst>
        <pc:spChg chg="mod">
          <ac:chgData name="John Glazebrook" userId="0cee8e84-5584-4a59-8cd1-43182ebc90a0" providerId="ADAL" clId="{712711EE-A8FF-4AEA-A7C9-5A4A8DE3442A}" dt="2021-10-11T11:17:49.640" v="145" actId="20577"/>
          <ac:spMkLst>
            <pc:docMk/>
            <pc:sldMk cId="1017354147" sldId="306"/>
            <ac:spMk id="3" creationId="{7C5B40AE-72DF-4B62-BB74-8F6ACFFBEB43}"/>
          </ac:spMkLst>
        </pc:spChg>
        <pc:spChg chg="add mod">
          <ac:chgData name="John Glazebrook" userId="0cee8e84-5584-4a59-8cd1-43182ebc90a0" providerId="ADAL" clId="{712711EE-A8FF-4AEA-A7C9-5A4A8DE3442A}" dt="2021-10-11T11:01:26.451" v="118" actId="20577"/>
          <ac:spMkLst>
            <pc:docMk/>
            <pc:sldMk cId="1017354147" sldId="306"/>
            <ac:spMk id="5" creationId="{CB226EFA-C0DF-4AD9-8F51-61E1F7952156}"/>
          </ac:spMkLst>
        </pc:spChg>
        <pc:spChg chg="add mod">
          <ac:chgData name="John Glazebrook" userId="0cee8e84-5584-4a59-8cd1-43182ebc90a0" providerId="ADAL" clId="{712711EE-A8FF-4AEA-A7C9-5A4A8DE3442A}" dt="2021-10-11T11:08:46.709" v="141" actId="14100"/>
          <ac:spMkLst>
            <pc:docMk/>
            <pc:sldMk cId="1017354147" sldId="306"/>
            <ac:spMk id="14" creationId="{AFA25CB6-8507-4A63-8BBA-04AAE37D15C0}"/>
          </ac:spMkLst>
        </pc:spChg>
        <pc:spChg chg="add mod">
          <ac:chgData name="John Glazebrook" userId="0cee8e84-5584-4a59-8cd1-43182ebc90a0" providerId="ADAL" clId="{712711EE-A8FF-4AEA-A7C9-5A4A8DE3442A}" dt="2021-10-11T11:08:44.241" v="140" actId="1076"/>
          <ac:spMkLst>
            <pc:docMk/>
            <pc:sldMk cId="1017354147" sldId="306"/>
            <ac:spMk id="15" creationId="{112E894D-BFA5-4ECA-82EF-1F35783BCE40}"/>
          </ac:spMkLst>
        </pc:spChg>
        <pc:spChg chg="add mod">
          <ac:chgData name="John Glazebrook" userId="0cee8e84-5584-4a59-8cd1-43182ebc90a0" providerId="ADAL" clId="{712711EE-A8FF-4AEA-A7C9-5A4A8DE3442A}" dt="2021-10-11T11:23:51.598" v="181" actId="14100"/>
          <ac:spMkLst>
            <pc:docMk/>
            <pc:sldMk cId="1017354147" sldId="306"/>
            <ac:spMk id="20" creationId="{B48B05CC-1926-4F93-B57D-617F80AF5D0D}"/>
          </ac:spMkLst>
        </pc:spChg>
        <pc:picChg chg="add mod">
          <ac:chgData name="John Glazebrook" userId="0cee8e84-5584-4a59-8cd1-43182ebc90a0" providerId="ADAL" clId="{712711EE-A8FF-4AEA-A7C9-5A4A8DE3442A}" dt="2021-10-11T11:07:24.249" v="120" actId="1076"/>
          <ac:picMkLst>
            <pc:docMk/>
            <pc:sldMk cId="1017354147" sldId="306"/>
            <ac:picMk id="7" creationId="{EBF05146-D6EF-4894-9CA1-B722CB388430}"/>
          </ac:picMkLst>
        </pc:picChg>
        <pc:picChg chg="add mod">
          <ac:chgData name="John Glazebrook" userId="0cee8e84-5584-4a59-8cd1-43182ebc90a0" providerId="ADAL" clId="{712711EE-A8FF-4AEA-A7C9-5A4A8DE3442A}" dt="2021-10-11T11:08:06.878" v="127" actId="1076"/>
          <ac:picMkLst>
            <pc:docMk/>
            <pc:sldMk cId="1017354147" sldId="306"/>
            <ac:picMk id="9" creationId="{57C54BDD-66AF-4166-BBD7-60DDA4CC8895}"/>
          </ac:picMkLst>
        </pc:picChg>
        <pc:picChg chg="add mod">
          <ac:chgData name="John Glazebrook" userId="0cee8e84-5584-4a59-8cd1-43182ebc90a0" providerId="ADAL" clId="{712711EE-A8FF-4AEA-A7C9-5A4A8DE3442A}" dt="2021-10-11T11:07:49.992" v="124" actId="1076"/>
          <ac:picMkLst>
            <pc:docMk/>
            <pc:sldMk cId="1017354147" sldId="306"/>
            <ac:picMk id="11" creationId="{B9897C90-24BB-4348-B4B8-1FEA72296EDB}"/>
          </ac:picMkLst>
        </pc:picChg>
        <pc:picChg chg="add mod">
          <ac:chgData name="John Glazebrook" userId="0cee8e84-5584-4a59-8cd1-43182ebc90a0" providerId="ADAL" clId="{712711EE-A8FF-4AEA-A7C9-5A4A8DE3442A}" dt="2021-10-11T11:08:12.800" v="128" actId="1076"/>
          <ac:picMkLst>
            <pc:docMk/>
            <pc:sldMk cId="1017354147" sldId="306"/>
            <ac:picMk id="13" creationId="{AED7A0B1-65C9-404F-B23F-6824B0ADA194}"/>
          </ac:picMkLst>
        </pc:picChg>
        <pc:picChg chg="add mod">
          <ac:chgData name="John Glazebrook" userId="0cee8e84-5584-4a59-8cd1-43182ebc90a0" providerId="ADAL" clId="{712711EE-A8FF-4AEA-A7C9-5A4A8DE3442A}" dt="2021-10-11T11:18:22.933" v="147" actId="1076"/>
          <ac:picMkLst>
            <pc:docMk/>
            <pc:sldMk cId="1017354147" sldId="306"/>
            <ac:picMk id="17" creationId="{9C4C545F-DAF2-47F0-A45A-9513F5B77301}"/>
          </ac:picMkLst>
        </pc:picChg>
        <pc:picChg chg="add mod">
          <ac:chgData name="John Glazebrook" userId="0cee8e84-5584-4a59-8cd1-43182ebc90a0" providerId="ADAL" clId="{712711EE-A8FF-4AEA-A7C9-5A4A8DE3442A}" dt="2021-10-11T11:18:35.062" v="149" actId="1076"/>
          <ac:picMkLst>
            <pc:docMk/>
            <pc:sldMk cId="1017354147" sldId="306"/>
            <ac:picMk id="19" creationId="{16DDAEEB-B4C6-4FF3-9721-C01AF8807121}"/>
          </ac:picMkLst>
        </pc:picChg>
      </pc:sldChg>
      <pc:sldChg chg="addSp delSp modSp mod">
        <pc:chgData name="John Glazebrook" userId="0cee8e84-5584-4a59-8cd1-43182ebc90a0" providerId="ADAL" clId="{712711EE-A8FF-4AEA-A7C9-5A4A8DE3442A}" dt="2021-10-11T11:34:18.718" v="244" actId="1076"/>
        <pc:sldMkLst>
          <pc:docMk/>
          <pc:sldMk cId="1831279301" sldId="307"/>
        </pc:sldMkLst>
        <pc:spChg chg="del mod">
          <ac:chgData name="John Glazebrook" userId="0cee8e84-5584-4a59-8cd1-43182ebc90a0" providerId="ADAL" clId="{712711EE-A8FF-4AEA-A7C9-5A4A8DE3442A}" dt="2021-10-11T11:33:42.365" v="236" actId="478"/>
          <ac:spMkLst>
            <pc:docMk/>
            <pc:sldMk cId="1831279301" sldId="307"/>
            <ac:spMk id="2" creationId="{7DD6B229-A071-4DDC-BB83-1A0D9EE48FF3}"/>
          </ac:spMkLst>
        </pc:spChg>
        <pc:spChg chg="mod">
          <ac:chgData name="John Glazebrook" userId="0cee8e84-5584-4a59-8cd1-43182ebc90a0" providerId="ADAL" clId="{712711EE-A8FF-4AEA-A7C9-5A4A8DE3442A}" dt="2021-10-11T11:33:46.608" v="238" actId="14100"/>
          <ac:spMkLst>
            <pc:docMk/>
            <pc:sldMk cId="1831279301" sldId="307"/>
            <ac:spMk id="3" creationId="{EA9229A4-542B-48D2-847C-5B54AB241CB9}"/>
          </ac:spMkLst>
        </pc:spChg>
        <pc:spChg chg="add del mod">
          <ac:chgData name="John Glazebrook" userId="0cee8e84-5584-4a59-8cd1-43182ebc90a0" providerId="ADAL" clId="{712711EE-A8FF-4AEA-A7C9-5A4A8DE3442A}" dt="2021-10-11T11:33:43.852" v="237" actId="478"/>
          <ac:spMkLst>
            <pc:docMk/>
            <pc:sldMk cId="1831279301" sldId="307"/>
            <ac:spMk id="7" creationId="{4D2779DA-E7BB-4A6D-A0A8-1844638434D9}"/>
          </ac:spMkLst>
        </pc:spChg>
        <pc:picChg chg="add del mod">
          <ac:chgData name="John Glazebrook" userId="0cee8e84-5584-4a59-8cd1-43182ebc90a0" providerId="ADAL" clId="{712711EE-A8FF-4AEA-A7C9-5A4A8DE3442A}" dt="2021-10-11T11:33:35.210" v="235" actId="478"/>
          <ac:picMkLst>
            <pc:docMk/>
            <pc:sldMk cId="1831279301" sldId="307"/>
            <ac:picMk id="5" creationId="{40FBCFE3-4DCC-4704-A83F-CCC9A6BEB363}"/>
          </ac:picMkLst>
        </pc:picChg>
        <pc:picChg chg="add mod">
          <ac:chgData name="John Glazebrook" userId="0cee8e84-5584-4a59-8cd1-43182ebc90a0" providerId="ADAL" clId="{712711EE-A8FF-4AEA-A7C9-5A4A8DE3442A}" dt="2021-10-11T11:33:50.087" v="240" actId="1076"/>
          <ac:picMkLst>
            <pc:docMk/>
            <pc:sldMk cId="1831279301" sldId="307"/>
            <ac:picMk id="9" creationId="{A542F7F6-61DE-4B70-A466-7D15E3FF1587}"/>
          </ac:picMkLst>
        </pc:picChg>
        <pc:picChg chg="add mod">
          <ac:chgData name="John Glazebrook" userId="0cee8e84-5584-4a59-8cd1-43182ebc90a0" providerId="ADAL" clId="{712711EE-A8FF-4AEA-A7C9-5A4A8DE3442A}" dt="2021-10-11T11:34:18.718" v="244" actId="1076"/>
          <ac:picMkLst>
            <pc:docMk/>
            <pc:sldMk cId="1831279301" sldId="307"/>
            <ac:picMk id="11" creationId="{B2858186-6A42-4B21-9A0B-F38B2E216068}"/>
          </ac:picMkLst>
        </pc:picChg>
      </pc:sldChg>
      <pc:sldChg chg="addSp delSp modSp add mod">
        <pc:chgData name="John Glazebrook" userId="0cee8e84-5584-4a59-8cd1-43182ebc90a0" providerId="ADAL" clId="{712711EE-A8FF-4AEA-A7C9-5A4A8DE3442A}" dt="2021-10-11T11:25:45.038" v="199" actId="1076"/>
        <pc:sldMkLst>
          <pc:docMk/>
          <pc:sldMk cId="1488392883" sldId="313"/>
        </pc:sldMkLst>
        <pc:spChg chg="del">
          <ac:chgData name="John Glazebrook" userId="0cee8e84-5584-4a59-8cd1-43182ebc90a0" providerId="ADAL" clId="{712711EE-A8FF-4AEA-A7C9-5A4A8DE3442A}" dt="2021-10-11T11:21:29.609" v="156" actId="478"/>
          <ac:spMkLst>
            <pc:docMk/>
            <pc:sldMk cId="1488392883" sldId="313"/>
            <ac:spMk id="2" creationId="{F133345C-2ED6-4F8B-B4FA-ACCC9916763A}"/>
          </ac:spMkLst>
        </pc:spChg>
        <pc:spChg chg="mod">
          <ac:chgData name="John Glazebrook" userId="0cee8e84-5584-4a59-8cd1-43182ebc90a0" providerId="ADAL" clId="{712711EE-A8FF-4AEA-A7C9-5A4A8DE3442A}" dt="2021-10-11T11:24:36.931" v="183" actId="6549"/>
          <ac:spMkLst>
            <pc:docMk/>
            <pc:sldMk cId="1488392883" sldId="313"/>
            <ac:spMk id="3" creationId="{7C5B40AE-72DF-4B62-BB74-8F6ACFFBEB43}"/>
          </ac:spMkLst>
        </pc:spChg>
        <pc:spChg chg="add del mod">
          <ac:chgData name="John Glazebrook" userId="0cee8e84-5584-4a59-8cd1-43182ebc90a0" providerId="ADAL" clId="{712711EE-A8FF-4AEA-A7C9-5A4A8DE3442A}" dt="2021-10-11T11:21:30.895" v="157" actId="478"/>
          <ac:spMkLst>
            <pc:docMk/>
            <pc:sldMk cId="1488392883" sldId="313"/>
            <ac:spMk id="7" creationId="{9A9C1239-BA40-4BEA-9758-B9900348B325}"/>
          </ac:spMkLst>
        </pc:spChg>
        <pc:picChg chg="add mod">
          <ac:chgData name="John Glazebrook" userId="0cee8e84-5584-4a59-8cd1-43182ebc90a0" providerId="ADAL" clId="{712711EE-A8FF-4AEA-A7C9-5A4A8DE3442A}" dt="2021-10-11T11:25:42.334" v="198" actId="1076"/>
          <ac:picMkLst>
            <pc:docMk/>
            <pc:sldMk cId="1488392883" sldId="313"/>
            <ac:picMk id="5" creationId="{A498EF92-83B5-4882-82EF-9D703303003A}"/>
          </ac:picMkLst>
        </pc:picChg>
        <pc:picChg chg="add mod">
          <ac:chgData name="John Glazebrook" userId="0cee8e84-5584-4a59-8cd1-43182ebc90a0" providerId="ADAL" clId="{712711EE-A8FF-4AEA-A7C9-5A4A8DE3442A}" dt="2021-10-11T11:25:45.038" v="199" actId="1076"/>
          <ac:picMkLst>
            <pc:docMk/>
            <pc:sldMk cId="1488392883" sldId="313"/>
            <ac:picMk id="9" creationId="{9E046BB0-8B82-4DD0-8340-48FB3E347666}"/>
          </ac:picMkLst>
        </pc:picChg>
      </pc:sldChg>
      <pc:sldChg chg="addSp delSp modSp add mod">
        <pc:chgData name="John Glazebrook" userId="0cee8e84-5584-4a59-8cd1-43182ebc90a0" providerId="ADAL" clId="{712711EE-A8FF-4AEA-A7C9-5A4A8DE3442A}" dt="2021-10-11T11:25:29.850" v="197" actId="1076"/>
        <pc:sldMkLst>
          <pc:docMk/>
          <pc:sldMk cId="1578259887" sldId="314"/>
        </pc:sldMkLst>
        <pc:spChg chg="mod">
          <ac:chgData name="John Glazebrook" userId="0cee8e84-5584-4a59-8cd1-43182ebc90a0" providerId="ADAL" clId="{712711EE-A8FF-4AEA-A7C9-5A4A8DE3442A}" dt="2021-10-11T11:24:49.969" v="186" actId="20577"/>
          <ac:spMkLst>
            <pc:docMk/>
            <pc:sldMk cId="1578259887" sldId="314"/>
            <ac:spMk id="3" creationId="{7C5B40AE-72DF-4B62-BB74-8F6ACFFBEB43}"/>
          </ac:spMkLst>
        </pc:spChg>
        <pc:picChg chg="add del mod">
          <ac:chgData name="John Glazebrook" userId="0cee8e84-5584-4a59-8cd1-43182ebc90a0" providerId="ADAL" clId="{712711EE-A8FF-4AEA-A7C9-5A4A8DE3442A}" dt="2021-10-11T11:25:03.352" v="187" actId="478"/>
          <ac:picMkLst>
            <pc:docMk/>
            <pc:sldMk cId="1578259887" sldId="314"/>
            <ac:picMk id="4" creationId="{C01B6C6E-30A8-4C65-B0FB-9D0BC65E7861}"/>
          </ac:picMkLst>
        </pc:picChg>
        <pc:picChg chg="add del mod modCrop">
          <ac:chgData name="John Glazebrook" userId="0cee8e84-5584-4a59-8cd1-43182ebc90a0" providerId="ADAL" clId="{712711EE-A8FF-4AEA-A7C9-5A4A8DE3442A}" dt="2021-10-11T11:25:06.670" v="190" actId="1076"/>
          <ac:picMkLst>
            <pc:docMk/>
            <pc:sldMk cId="1578259887" sldId="314"/>
            <ac:picMk id="5" creationId="{A498EF92-83B5-4882-82EF-9D703303003A}"/>
          </ac:picMkLst>
        </pc:picChg>
        <pc:picChg chg="add del mod">
          <ac:chgData name="John Glazebrook" userId="0cee8e84-5584-4a59-8cd1-43182ebc90a0" providerId="ADAL" clId="{712711EE-A8FF-4AEA-A7C9-5A4A8DE3442A}" dt="2021-10-11T11:25:10.534" v="193" actId="478"/>
          <ac:picMkLst>
            <pc:docMk/>
            <pc:sldMk cId="1578259887" sldId="314"/>
            <ac:picMk id="7" creationId="{491888D3-EC92-4234-8862-1548AC9FBFF2}"/>
          </ac:picMkLst>
        </pc:picChg>
        <pc:picChg chg="del">
          <ac:chgData name="John Glazebrook" userId="0cee8e84-5584-4a59-8cd1-43182ebc90a0" providerId="ADAL" clId="{712711EE-A8FF-4AEA-A7C9-5A4A8DE3442A}" dt="2021-10-11T11:22:18.862" v="169" actId="478"/>
          <ac:picMkLst>
            <pc:docMk/>
            <pc:sldMk cId="1578259887" sldId="314"/>
            <ac:picMk id="9" creationId="{9E046BB0-8B82-4DD0-8340-48FB3E347666}"/>
          </ac:picMkLst>
        </pc:picChg>
        <pc:picChg chg="add mod">
          <ac:chgData name="John Glazebrook" userId="0cee8e84-5584-4a59-8cd1-43182ebc90a0" providerId="ADAL" clId="{712711EE-A8FF-4AEA-A7C9-5A4A8DE3442A}" dt="2021-10-11T11:25:09.533" v="192" actId="1076"/>
          <ac:picMkLst>
            <pc:docMk/>
            <pc:sldMk cId="1578259887" sldId="314"/>
            <ac:picMk id="10" creationId="{6B2178A3-D2A4-45B2-A843-C9665CA94B30}"/>
          </ac:picMkLst>
        </pc:picChg>
        <pc:picChg chg="add mod">
          <ac:chgData name="John Glazebrook" userId="0cee8e84-5584-4a59-8cd1-43182ebc90a0" providerId="ADAL" clId="{712711EE-A8FF-4AEA-A7C9-5A4A8DE3442A}" dt="2021-10-11T11:25:29.850" v="197" actId="1076"/>
          <ac:picMkLst>
            <pc:docMk/>
            <pc:sldMk cId="1578259887" sldId="314"/>
            <ac:picMk id="12" creationId="{B0B3F238-E76E-4DDC-9872-D45E0C9EB217}"/>
          </ac:picMkLst>
        </pc:picChg>
      </pc:sldChg>
      <pc:sldChg chg="addSp modSp new mod">
        <pc:chgData name="John Glazebrook" userId="0cee8e84-5584-4a59-8cd1-43182ebc90a0" providerId="ADAL" clId="{712711EE-A8FF-4AEA-A7C9-5A4A8DE3442A}" dt="2021-10-11T11:37:11.274" v="252" actId="1076"/>
        <pc:sldMkLst>
          <pc:docMk/>
          <pc:sldMk cId="1434686889" sldId="315"/>
        </pc:sldMkLst>
        <pc:picChg chg="add mod">
          <ac:chgData name="John Glazebrook" userId="0cee8e84-5584-4a59-8cd1-43182ebc90a0" providerId="ADAL" clId="{712711EE-A8FF-4AEA-A7C9-5A4A8DE3442A}" dt="2021-10-11T11:36:39.933" v="249" actId="14100"/>
          <ac:picMkLst>
            <pc:docMk/>
            <pc:sldMk cId="1434686889" sldId="315"/>
            <ac:picMk id="3" creationId="{8006D829-B8CC-4A3C-9B3B-47C46B9B32E9}"/>
          </ac:picMkLst>
        </pc:picChg>
        <pc:picChg chg="add mod">
          <ac:chgData name="John Glazebrook" userId="0cee8e84-5584-4a59-8cd1-43182ebc90a0" providerId="ADAL" clId="{712711EE-A8FF-4AEA-A7C9-5A4A8DE3442A}" dt="2021-10-11T11:37:11.274" v="252" actId="1076"/>
          <ac:picMkLst>
            <pc:docMk/>
            <pc:sldMk cId="1434686889" sldId="315"/>
            <ac:picMk id="5" creationId="{5F0D56EA-4645-48DA-98B5-668B497D6279}"/>
          </ac:picMkLst>
        </pc:picChg>
      </pc:sldChg>
    </pc:docChg>
  </pc:docChgLst>
  <pc:docChgLst>
    <pc:chgData name="John Glazebrook" userId="0cee8e84-5584-4a59-8cd1-43182ebc90a0" providerId="ADAL" clId="{912BA735-11E1-4F85-9BFC-C4EF4C229CFE}"/>
    <pc:docChg chg="custSel addSld modSld sldOrd">
      <pc:chgData name="John Glazebrook" userId="0cee8e84-5584-4a59-8cd1-43182ebc90a0" providerId="ADAL" clId="{912BA735-11E1-4F85-9BFC-C4EF4C229CFE}" dt="2021-10-11T23:24:09.175" v="269" actId="20577"/>
      <pc:docMkLst>
        <pc:docMk/>
      </pc:docMkLst>
      <pc:sldChg chg="add ord">
        <pc:chgData name="John Glazebrook" userId="0cee8e84-5584-4a59-8cd1-43182ebc90a0" providerId="ADAL" clId="{912BA735-11E1-4F85-9BFC-C4EF4C229CFE}" dt="2021-10-11T23:11:31.737" v="82"/>
        <pc:sldMkLst>
          <pc:docMk/>
          <pc:sldMk cId="2365319250" sldId="260"/>
        </pc:sldMkLst>
      </pc:sldChg>
      <pc:sldChg chg="add">
        <pc:chgData name="John Glazebrook" userId="0cee8e84-5584-4a59-8cd1-43182ebc90a0" providerId="ADAL" clId="{912BA735-11E1-4F85-9BFC-C4EF4C229CFE}" dt="2021-10-11T23:11:52.311" v="83"/>
        <pc:sldMkLst>
          <pc:docMk/>
          <pc:sldMk cId="1414643926" sldId="262"/>
        </pc:sldMkLst>
      </pc:sldChg>
      <pc:sldChg chg="addSp delSp modSp add mod">
        <pc:chgData name="John Glazebrook" userId="0cee8e84-5584-4a59-8cd1-43182ebc90a0" providerId="ADAL" clId="{912BA735-11E1-4F85-9BFC-C4EF4C229CFE}" dt="2021-10-11T23:13:34.971" v="130" actId="1076"/>
        <pc:sldMkLst>
          <pc:docMk/>
          <pc:sldMk cId="362061474" sldId="264"/>
        </pc:sldMkLst>
        <pc:spChg chg="mod">
          <ac:chgData name="John Glazebrook" userId="0cee8e84-5584-4a59-8cd1-43182ebc90a0" providerId="ADAL" clId="{912BA735-11E1-4F85-9BFC-C4EF4C229CFE}" dt="2021-10-11T23:12:16.610" v="105" actId="20577"/>
          <ac:spMkLst>
            <pc:docMk/>
            <pc:sldMk cId="362061474" sldId="264"/>
            <ac:spMk id="2" creationId="{7A87E4C9-9C75-4B6B-B909-704113D97105}"/>
          </ac:spMkLst>
        </pc:spChg>
        <pc:spChg chg="del">
          <ac:chgData name="John Glazebrook" userId="0cee8e84-5584-4a59-8cd1-43182ebc90a0" providerId="ADAL" clId="{912BA735-11E1-4F85-9BFC-C4EF4C229CFE}" dt="2021-10-11T23:12:21.116" v="106" actId="478"/>
          <ac:spMkLst>
            <pc:docMk/>
            <pc:sldMk cId="362061474" sldId="264"/>
            <ac:spMk id="3" creationId="{BE56188D-6AFC-4324-8FE6-1BD40D4CA477}"/>
          </ac:spMkLst>
        </pc:spChg>
        <pc:spChg chg="mod">
          <ac:chgData name="John Glazebrook" userId="0cee8e84-5584-4a59-8cd1-43182ebc90a0" providerId="ADAL" clId="{912BA735-11E1-4F85-9BFC-C4EF4C229CFE}" dt="2021-10-11T23:13:34.971" v="130" actId="1076"/>
          <ac:spMkLst>
            <pc:docMk/>
            <pc:sldMk cId="362061474" sldId="264"/>
            <ac:spMk id="6" creationId="{BED10484-F9C4-45C7-B690-45147E2B8EE4}"/>
          </ac:spMkLst>
        </pc:spChg>
        <pc:spChg chg="add del mod">
          <ac:chgData name="John Glazebrook" userId="0cee8e84-5584-4a59-8cd1-43182ebc90a0" providerId="ADAL" clId="{912BA735-11E1-4F85-9BFC-C4EF4C229CFE}" dt="2021-10-11T23:12:24.164" v="107" actId="478"/>
          <ac:spMkLst>
            <pc:docMk/>
            <pc:sldMk cId="362061474" sldId="264"/>
            <ac:spMk id="8" creationId="{D55646A8-A708-45BF-8BC0-3F302D283D03}"/>
          </ac:spMkLst>
        </pc:spChg>
        <pc:picChg chg="del mod">
          <ac:chgData name="John Glazebrook" userId="0cee8e84-5584-4a59-8cd1-43182ebc90a0" providerId="ADAL" clId="{912BA735-11E1-4F85-9BFC-C4EF4C229CFE}" dt="2021-10-11T23:12:55.258" v="114" actId="478"/>
          <ac:picMkLst>
            <pc:docMk/>
            <pc:sldMk cId="362061474" sldId="264"/>
            <ac:picMk id="4" creationId="{E0F1E039-D027-4C03-8718-E411A40F818A}"/>
          </ac:picMkLst>
        </pc:picChg>
        <pc:picChg chg="del mod">
          <ac:chgData name="John Glazebrook" userId="0cee8e84-5584-4a59-8cd1-43182ebc90a0" providerId="ADAL" clId="{912BA735-11E1-4F85-9BFC-C4EF4C229CFE}" dt="2021-10-11T23:12:55.258" v="114" actId="478"/>
          <ac:picMkLst>
            <pc:docMk/>
            <pc:sldMk cId="362061474" sldId="264"/>
            <ac:picMk id="5" creationId="{1E6B97D0-4089-432C-AF2A-96157FA7C7A5}"/>
          </ac:picMkLst>
        </pc:picChg>
        <pc:picChg chg="add mod">
          <ac:chgData name="John Glazebrook" userId="0cee8e84-5584-4a59-8cd1-43182ebc90a0" providerId="ADAL" clId="{912BA735-11E1-4F85-9BFC-C4EF4C229CFE}" dt="2021-10-11T23:13:03.086" v="118" actId="14100"/>
          <ac:picMkLst>
            <pc:docMk/>
            <pc:sldMk cId="362061474" sldId="264"/>
            <ac:picMk id="11" creationId="{3EF5DF2C-362F-4F90-9A21-CB8C0328AD7C}"/>
          </ac:picMkLst>
        </pc:picChg>
        <pc:picChg chg="add mod">
          <ac:chgData name="John Glazebrook" userId="0cee8e84-5584-4a59-8cd1-43182ebc90a0" providerId="ADAL" clId="{912BA735-11E1-4F85-9BFC-C4EF4C229CFE}" dt="2021-10-11T23:13:04.961" v="119" actId="1076"/>
          <ac:picMkLst>
            <pc:docMk/>
            <pc:sldMk cId="362061474" sldId="264"/>
            <ac:picMk id="12" creationId="{EBD7E5B1-61F7-46E9-B13D-133BE70917FB}"/>
          </ac:picMkLst>
        </pc:picChg>
        <pc:picChg chg="add mod">
          <ac:chgData name="John Glazebrook" userId="0cee8e84-5584-4a59-8cd1-43182ebc90a0" providerId="ADAL" clId="{912BA735-11E1-4F85-9BFC-C4EF4C229CFE}" dt="2021-10-11T23:13:10.640" v="121" actId="14100"/>
          <ac:picMkLst>
            <pc:docMk/>
            <pc:sldMk cId="362061474" sldId="264"/>
            <ac:picMk id="13" creationId="{6016358F-4240-4DDF-A768-78C09571E763}"/>
          </ac:picMkLst>
        </pc:picChg>
        <pc:picChg chg="add mod">
          <ac:chgData name="John Glazebrook" userId="0cee8e84-5584-4a59-8cd1-43182ebc90a0" providerId="ADAL" clId="{912BA735-11E1-4F85-9BFC-C4EF4C229CFE}" dt="2021-10-11T23:13:12.781" v="122" actId="1076"/>
          <ac:picMkLst>
            <pc:docMk/>
            <pc:sldMk cId="362061474" sldId="264"/>
            <ac:picMk id="14" creationId="{E9D55875-6C14-4C9A-ADE7-158A1AED3661}"/>
          </ac:picMkLst>
        </pc:picChg>
        <pc:picChg chg="mod">
          <ac:chgData name="John Glazebrook" userId="0cee8e84-5584-4a59-8cd1-43182ebc90a0" providerId="ADAL" clId="{912BA735-11E1-4F85-9BFC-C4EF4C229CFE}" dt="2021-10-11T23:13:31.570" v="129" actId="14100"/>
          <ac:picMkLst>
            <pc:docMk/>
            <pc:sldMk cId="362061474" sldId="264"/>
            <ac:picMk id="1026" creationId="{319398C2-EF06-4A30-A856-0F7E8F6E5F5B}"/>
          </ac:picMkLst>
        </pc:picChg>
        <pc:picChg chg="mod">
          <ac:chgData name="John Glazebrook" userId="0cee8e84-5584-4a59-8cd1-43182ebc90a0" providerId="ADAL" clId="{912BA735-11E1-4F85-9BFC-C4EF4C229CFE}" dt="2021-10-11T23:13:21.440" v="125" actId="1076"/>
          <ac:picMkLst>
            <pc:docMk/>
            <pc:sldMk cId="362061474" sldId="264"/>
            <ac:picMk id="1028" creationId="{AD36B102-A9C0-4121-9646-FAF9DAC33BD5}"/>
          </ac:picMkLst>
        </pc:picChg>
      </pc:sldChg>
      <pc:sldChg chg="modSp mod">
        <pc:chgData name="John Glazebrook" userId="0cee8e84-5584-4a59-8cd1-43182ebc90a0" providerId="ADAL" clId="{912BA735-11E1-4F85-9BFC-C4EF4C229CFE}" dt="2021-10-11T23:14:50.341" v="143" actId="1076"/>
        <pc:sldMkLst>
          <pc:docMk/>
          <pc:sldMk cId="1017354147" sldId="306"/>
        </pc:sldMkLst>
        <pc:spChg chg="mod">
          <ac:chgData name="John Glazebrook" userId="0cee8e84-5584-4a59-8cd1-43182ebc90a0" providerId="ADAL" clId="{912BA735-11E1-4F85-9BFC-C4EF4C229CFE}" dt="2021-10-11T23:14:31.676" v="133" actId="6549"/>
          <ac:spMkLst>
            <pc:docMk/>
            <pc:sldMk cId="1017354147" sldId="306"/>
            <ac:spMk id="3" creationId="{7C5B40AE-72DF-4B62-BB74-8F6ACFFBEB43}"/>
          </ac:spMkLst>
        </pc:spChg>
        <pc:spChg chg="mod">
          <ac:chgData name="John Glazebrook" userId="0cee8e84-5584-4a59-8cd1-43182ebc90a0" providerId="ADAL" clId="{912BA735-11E1-4F85-9BFC-C4EF4C229CFE}" dt="2021-10-11T23:14:36.318" v="135" actId="1076"/>
          <ac:spMkLst>
            <pc:docMk/>
            <pc:sldMk cId="1017354147" sldId="306"/>
            <ac:spMk id="14" creationId="{AFA25CB6-8507-4A63-8BBA-04AAE37D15C0}"/>
          </ac:spMkLst>
        </pc:spChg>
        <pc:spChg chg="mod">
          <ac:chgData name="John Glazebrook" userId="0cee8e84-5584-4a59-8cd1-43182ebc90a0" providerId="ADAL" clId="{912BA735-11E1-4F85-9BFC-C4EF4C229CFE}" dt="2021-10-11T23:14:37.768" v="136" actId="1076"/>
          <ac:spMkLst>
            <pc:docMk/>
            <pc:sldMk cId="1017354147" sldId="306"/>
            <ac:spMk id="15" creationId="{112E894D-BFA5-4ECA-82EF-1F35783BCE40}"/>
          </ac:spMkLst>
        </pc:spChg>
        <pc:spChg chg="mod">
          <ac:chgData name="John Glazebrook" userId="0cee8e84-5584-4a59-8cd1-43182ebc90a0" providerId="ADAL" clId="{912BA735-11E1-4F85-9BFC-C4EF4C229CFE}" dt="2021-10-11T23:14:34.956" v="134" actId="1076"/>
          <ac:spMkLst>
            <pc:docMk/>
            <pc:sldMk cId="1017354147" sldId="306"/>
            <ac:spMk id="20" creationId="{B48B05CC-1926-4F93-B57D-617F80AF5D0D}"/>
          </ac:spMkLst>
        </pc:spChg>
        <pc:picChg chg="mod">
          <ac:chgData name="John Glazebrook" userId="0cee8e84-5584-4a59-8cd1-43182ebc90a0" providerId="ADAL" clId="{912BA735-11E1-4F85-9BFC-C4EF4C229CFE}" dt="2021-10-11T23:14:44.610" v="140" actId="1076"/>
          <ac:picMkLst>
            <pc:docMk/>
            <pc:sldMk cId="1017354147" sldId="306"/>
            <ac:picMk id="7" creationId="{EBF05146-D6EF-4894-9CA1-B722CB388430}"/>
          </ac:picMkLst>
        </pc:picChg>
        <pc:picChg chg="mod">
          <ac:chgData name="John Glazebrook" userId="0cee8e84-5584-4a59-8cd1-43182ebc90a0" providerId="ADAL" clId="{912BA735-11E1-4F85-9BFC-C4EF4C229CFE}" dt="2021-10-11T23:14:41.159" v="138" actId="1076"/>
          <ac:picMkLst>
            <pc:docMk/>
            <pc:sldMk cId="1017354147" sldId="306"/>
            <ac:picMk id="11" creationId="{B9897C90-24BB-4348-B4B8-1FEA72296EDB}"/>
          </ac:picMkLst>
        </pc:picChg>
        <pc:picChg chg="mod">
          <ac:chgData name="John Glazebrook" userId="0cee8e84-5584-4a59-8cd1-43182ebc90a0" providerId="ADAL" clId="{912BA735-11E1-4F85-9BFC-C4EF4C229CFE}" dt="2021-10-11T23:14:48.616" v="142" actId="1076"/>
          <ac:picMkLst>
            <pc:docMk/>
            <pc:sldMk cId="1017354147" sldId="306"/>
            <ac:picMk id="17" creationId="{9C4C545F-DAF2-47F0-A45A-9513F5B77301}"/>
          </ac:picMkLst>
        </pc:picChg>
        <pc:picChg chg="mod">
          <ac:chgData name="John Glazebrook" userId="0cee8e84-5584-4a59-8cd1-43182ebc90a0" providerId="ADAL" clId="{912BA735-11E1-4F85-9BFC-C4EF4C229CFE}" dt="2021-10-11T23:14:50.341" v="143" actId="1076"/>
          <ac:picMkLst>
            <pc:docMk/>
            <pc:sldMk cId="1017354147" sldId="306"/>
            <ac:picMk id="19" creationId="{16DDAEEB-B4C6-4FF3-9721-C01AF8807121}"/>
          </ac:picMkLst>
        </pc:picChg>
      </pc:sldChg>
      <pc:sldChg chg="modSp mod">
        <pc:chgData name="John Glazebrook" userId="0cee8e84-5584-4a59-8cd1-43182ebc90a0" providerId="ADAL" clId="{912BA735-11E1-4F85-9BFC-C4EF4C229CFE}" dt="2021-10-11T23:24:09.175" v="269" actId="20577"/>
        <pc:sldMkLst>
          <pc:docMk/>
          <pc:sldMk cId="3673358179" sldId="309"/>
        </pc:sldMkLst>
        <pc:spChg chg="mod">
          <ac:chgData name="John Glazebrook" userId="0cee8e84-5584-4a59-8cd1-43182ebc90a0" providerId="ADAL" clId="{912BA735-11E1-4F85-9BFC-C4EF4C229CFE}" dt="2021-10-11T23:24:09.175" v="269" actId="20577"/>
          <ac:spMkLst>
            <pc:docMk/>
            <pc:sldMk cId="3673358179" sldId="309"/>
            <ac:spMk id="3" creationId="{F1C0CFD2-7DA2-4ECE-B495-5384255B71DB}"/>
          </ac:spMkLst>
        </pc:spChg>
      </pc:sldChg>
      <pc:sldChg chg="modSp mod">
        <pc:chgData name="John Glazebrook" userId="0cee8e84-5584-4a59-8cd1-43182ebc90a0" providerId="ADAL" clId="{912BA735-11E1-4F85-9BFC-C4EF4C229CFE}" dt="2021-10-11T23:15:02.256" v="145" actId="1076"/>
        <pc:sldMkLst>
          <pc:docMk/>
          <pc:sldMk cId="1488392883" sldId="313"/>
        </pc:sldMkLst>
        <pc:picChg chg="mod">
          <ac:chgData name="John Glazebrook" userId="0cee8e84-5584-4a59-8cd1-43182ebc90a0" providerId="ADAL" clId="{912BA735-11E1-4F85-9BFC-C4EF4C229CFE}" dt="2021-10-11T23:14:58.418" v="144" actId="14100"/>
          <ac:picMkLst>
            <pc:docMk/>
            <pc:sldMk cId="1488392883" sldId="313"/>
            <ac:picMk id="5" creationId="{A498EF92-83B5-4882-82EF-9D703303003A}"/>
          </ac:picMkLst>
        </pc:picChg>
        <pc:picChg chg="mod">
          <ac:chgData name="John Glazebrook" userId="0cee8e84-5584-4a59-8cd1-43182ebc90a0" providerId="ADAL" clId="{912BA735-11E1-4F85-9BFC-C4EF4C229CFE}" dt="2021-10-11T23:15:02.256" v="145" actId="1076"/>
          <ac:picMkLst>
            <pc:docMk/>
            <pc:sldMk cId="1488392883" sldId="313"/>
            <ac:picMk id="9" creationId="{9E046BB0-8B82-4DD0-8340-48FB3E347666}"/>
          </ac:picMkLst>
        </pc:picChg>
      </pc:sldChg>
      <pc:sldChg chg="addSp modSp add mod">
        <pc:chgData name="John Glazebrook" userId="0cee8e84-5584-4a59-8cd1-43182ebc90a0" providerId="ADAL" clId="{912BA735-11E1-4F85-9BFC-C4EF4C229CFE}" dt="2021-10-11T23:10:04.485" v="49" actId="1076"/>
        <pc:sldMkLst>
          <pc:docMk/>
          <pc:sldMk cId="845754137" sldId="320"/>
        </pc:sldMkLst>
        <pc:spChg chg="add mod">
          <ac:chgData name="John Glazebrook" userId="0cee8e84-5584-4a59-8cd1-43182ebc90a0" providerId="ADAL" clId="{912BA735-11E1-4F85-9BFC-C4EF4C229CFE}" dt="2021-10-11T23:10:04.485" v="49" actId="1076"/>
          <ac:spMkLst>
            <pc:docMk/>
            <pc:sldMk cId="845754137" sldId="320"/>
            <ac:spMk id="5" creationId="{E4E9311E-52E8-4EF1-AD74-7FF13AFCA4CC}"/>
          </ac:spMkLst>
        </pc:spChg>
      </pc:sldChg>
      <pc:sldChg chg="modSp new mod ord">
        <pc:chgData name="John Glazebrook" userId="0cee8e84-5584-4a59-8cd1-43182ebc90a0" providerId="ADAL" clId="{912BA735-11E1-4F85-9BFC-C4EF4C229CFE}" dt="2021-10-11T23:10:34.794" v="79"/>
        <pc:sldMkLst>
          <pc:docMk/>
          <pc:sldMk cId="2556043788" sldId="321"/>
        </pc:sldMkLst>
        <pc:spChg chg="mod">
          <ac:chgData name="John Glazebrook" userId="0cee8e84-5584-4a59-8cd1-43182ebc90a0" providerId="ADAL" clId="{912BA735-11E1-4F85-9BFC-C4EF4C229CFE}" dt="2021-10-11T23:10:24.444" v="77" actId="5793"/>
          <ac:spMkLst>
            <pc:docMk/>
            <pc:sldMk cId="2556043788" sldId="321"/>
            <ac:spMk id="2" creationId="{156F15AA-77D5-42C3-B334-6BE841B74ECE}"/>
          </ac:spMkLst>
        </pc:spChg>
      </pc:sldChg>
    </pc:docChg>
  </pc:docChgLst>
  <pc:docChgLst>
    <pc:chgData name="John Glazebrook" userId="0cee8e84-5584-4a59-8cd1-43182ebc90a0" providerId="ADAL" clId="{3D2C6FAD-ED8A-4FC2-B91A-F32DA7FBFBB8}"/>
    <pc:docChg chg="custSel modSld">
      <pc:chgData name="John Glazebrook" userId="0cee8e84-5584-4a59-8cd1-43182ebc90a0" providerId="ADAL" clId="{3D2C6FAD-ED8A-4FC2-B91A-F32DA7FBFBB8}" dt="2021-10-12T08:46:05.231" v="138" actId="20577"/>
      <pc:docMkLst>
        <pc:docMk/>
      </pc:docMkLst>
      <pc:sldChg chg="modSp mod">
        <pc:chgData name="John Glazebrook" userId="0cee8e84-5584-4a59-8cd1-43182ebc90a0" providerId="ADAL" clId="{3D2C6FAD-ED8A-4FC2-B91A-F32DA7FBFBB8}" dt="2021-10-12T08:46:05.231" v="138" actId="20577"/>
        <pc:sldMkLst>
          <pc:docMk/>
          <pc:sldMk cId="4184968126" sldId="308"/>
        </pc:sldMkLst>
        <pc:spChg chg="mod">
          <ac:chgData name="John Glazebrook" userId="0cee8e84-5584-4a59-8cd1-43182ebc90a0" providerId="ADAL" clId="{3D2C6FAD-ED8A-4FC2-B91A-F32DA7FBFBB8}" dt="2021-10-12T08:46:05.231" v="138" actId="20577"/>
          <ac:spMkLst>
            <pc:docMk/>
            <pc:sldMk cId="4184968126" sldId="308"/>
            <ac:spMk id="4" creationId="{ABE42FAC-48E8-453A-BB57-F097F4366329}"/>
          </ac:spMkLst>
        </pc:spChg>
      </pc:sldChg>
    </pc:docChg>
  </pc:docChgLst>
  <pc:docChgLst>
    <pc:chgData name="John Glazebrook" userId="0cee8e84-5584-4a59-8cd1-43182ebc90a0" providerId="ADAL" clId="{0F6C8784-B399-4253-80C0-5FA1DA99CA28}"/>
    <pc:docChg chg="custSel addSld modSld">
      <pc:chgData name="John Glazebrook" userId="0cee8e84-5584-4a59-8cd1-43182ebc90a0" providerId="ADAL" clId="{0F6C8784-B399-4253-80C0-5FA1DA99CA28}" dt="2019-12-19T09:02:07.131" v="14" actId="403"/>
      <pc:docMkLst>
        <pc:docMk/>
      </pc:docMkLst>
      <pc:sldChg chg="modSp">
        <pc:chgData name="John Glazebrook" userId="0cee8e84-5584-4a59-8cd1-43182ebc90a0" providerId="ADAL" clId="{0F6C8784-B399-4253-80C0-5FA1DA99CA28}" dt="2019-12-19T09:01:00.733" v="7" actId="20577"/>
        <pc:sldMkLst>
          <pc:docMk/>
          <pc:sldMk cId="1017354147" sldId="306"/>
        </pc:sldMkLst>
        <pc:spChg chg="mod">
          <ac:chgData name="John Glazebrook" userId="0cee8e84-5584-4a59-8cd1-43182ebc90a0" providerId="ADAL" clId="{0F6C8784-B399-4253-80C0-5FA1DA99CA28}" dt="2019-12-19T09:01:00.733" v="7" actId="20577"/>
          <ac:spMkLst>
            <pc:docMk/>
            <pc:sldMk cId="1017354147" sldId="306"/>
            <ac:spMk id="3" creationId="{7C5B40AE-72DF-4B62-BB74-8F6ACFFBEB43}"/>
          </ac:spMkLst>
        </pc:spChg>
      </pc:sldChg>
      <pc:sldChg chg="add">
        <pc:chgData name="John Glazebrook" userId="0cee8e84-5584-4a59-8cd1-43182ebc90a0" providerId="ADAL" clId="{0F6C8784-B399-4253-80C0-5FA1DA99CA28}" dt="2019-12-19T09:01:12.872" v="8"/>
        <pc:sldMkLst>
          <pc:docMk/>
          <pc:sldMk cId="1831279301" sldId="307"/>
        </pc:sldMkLst>
      </pc:sldChg>
      <pc:sldChg chg="delSp modSp">
        <pc:chgData name="John Glazebrook" userId="0cee8e84-5584-4a59-8cd1-43182ebc90a0" providerId="ADAL" clId="{0F6C8784-B399-4253-80C0-5FA1DA99CA28}" dt="2019-12-19T09:02:07.131" v="14" actId="403"/>
        <pc:sldMkLst>
          <pc:docMk/>
          <pc:sldMk cId="3673358179" sldId="309"/>
        </pc:sldMkLst>
        <pc:spChg chg="mod">
          <ac:chgData name="John Glazebrook" userId="0cee8e84-5584-4a59-8cd1-43182ebc90a0" providerId="ADAL" clId="{0F6C8784-B399-4253-80C0-5FA1DA99CA28}" dt="2019-12-19T09:02:07.131" v="14" actId="403"/>
          <ac:spMkLst>
            <pc:docMk/>
            <pc:sldMk cId="3673358179" sldId="309"/>
            <ac:spMk id="3" creationId="{F1C0CFD2-7DA2-4ECE-B495-5384255B71DB}"/>
          </ac:spMkLst>
        </pc:spChg>
        <pc:spChg chg="del">
          <ac:chgData name="John Glazebrook" userId="0cee8e84-5584-4a59-8cd1-43182ebc90a0" providerId="ADAL" clId="{0F6C8784-B399-4253-80C0-5FA1DA99CA28}" dt="2019-12-19T09:02:02.859" v="10" actId="478"/>
          <ac:spMkLst>
            <pc:docMk/>
            <pc:sldMk cId="3673358179" sldId="309"/>
            <ac:spMk id="4" creationId="{40F83FA3-39A6-4E84-8E6D-D98299EFDD67}"/>
          </ac:spMkLst>
        </pc:spChg>
      </pc:sldChg>
      <pc:sldChg chg="add">
        <pc:chgData name="John Glazebrook" userId="0cee8e84-5584-4a59-8cd1-43182ebc90a0" providerId="ADAL" clId="{0F6C8784-B399-4253-80C0-5FA1DA99CA28}" dt="2019-12-19T09:01:47.786" v="9"/>
        <pc:sldMkLst>
          <pc:docMk/>
          <pc:sldMk cId="231769876" sldId="310"/>
        </pc:sldMkLst>
      </pc:sldChg>
    </pc:docChg>
  </pc:docChgLst>
  <pc:docChgLst>
    <pc:chgData name="John Glazebrook" userId="0cee8e84-5584-4a59-8cd1-43182ebc90a0" providerId="ADAL" clId="{364B9FAF-C399-4E47-B4D1-DC264CA65452}"/>
    <pc:docChg chg="modSld">
      <pc:chgData name="John Glazebrook" userId="0cee8e84-5584-4a59-8cd1-43182ebc90a0" providerId="ADAL" clId="{364B9FAF-C399-4E47-B4D1-DC264CA65452}" dt="2023-12-07T09:46:35.749" v="9" actId="20577"/>
      <pc:docMkLst>
        <pc:docMk/>
      </pc:docMkLst>
      <pc:sldChg chg="modSp mod">
        <pc:chgData name="John Glazebrook" userId="0cee8e84-5584-4a59-8cd1-43182ebc90a0" providerId="ADAL" clId="{364B9FAF-C399-4E47-B4D1-DC264CA65452}" dt="2023-12-07T09:46:35.749" v="9" actId="20577"/>
        <pc:sldMkLst>
          <pc:docMk/>
          <pc:sldMk cId="3673358179" sldId="309"/>
        </pc:sldMkLst>
        <pc:spChg chg="mod">
          <ac:chgData name="John Glazebrook" userId="0cee8e84-5584-4a59-8cd1-43182ebc90a0" providerId="ADAL" clId="{364B9FAF-C399-4E47-B4D1-DC264CA65452}" dt="2023-12-07T09:46:35.749" v="9" actId="20577"/>
          <ac:spMkLst>
            <pc:docMk/>
            <pc:sldMk cId="3673358179" sldId="309"/>
            <ac:spMk id="3" creationId="{F1C0CFD2-7DA2-4ECE-B495-5384255B71DB}"/>
          </ac:spMkLst>
        </pc:spChg>
      </pc:sldChg>
    </pc:docChg>
  </pc:docChgLst>
  <pc:docChgLst>
    <pc:chgData name="John Glazebrook" userId="0cee8e84-5584-4a59-8cd1-43182ebc90a0" providerId="ADAL" clId="{4443F73A-5CA9-4E79-A72A-CA95598B8FC1}"/>
    <pc:docChg chg="custSel addSld modSld">
      <pc:chgData name="John Glazebrook" userId="0cee8e84-5584-4a59-8cd1-43182ebc90a0" providerId="ADAL" clId="{4443F73A-5CA9-4E79-A72A-CA95598B8FC1}" dt="2020-10-20T09:08:44.060" v="111" actId="732"/>
      <pc:docMkLst>
        <pc:docMk/>
      </pc:docMkLst>
      <pc:sldChg chg="modSp mod">
        <pc:chgData name="John Glazebrook" userId="0cee8e84-5584-4a59-8cd1-43182ebc90a0" providerId="ADAL" clId="{4443F73A-5CA9-4E79-A72A-CA95598B8FC1}" dt="2020-10-20T08:14:58.551" v="58" actId="20577"/>
        <pc:sldMkLst>
          <pc:docMk/>
          <pc:sldMk cId="1831279301" sldId="307"/>
        </pc:sldMkLst>
        <pc:spChg chg="mod">
          <ac:chgData name="John Glazebrook" userId="0cee8e84-5584-4a59-8cd1-43182ebc90a0" providerId="ADAL" clId="{4443F73A-5CA9-4E79-A72A-CA95598B8FC1}" dt="2020-10-20T08:14:58.551" v="58" actId="20577"/>
          <ac:spMkLst>
            <pc:docMk/>
            <pc:sldMk cId="1831279301" sldId="307"/>
            <ac:spMk id="3" creationId="{EA9229A4-542B-48D2-847C-5B54AB241CB9}"/>
          </ac:spMkLst>
        </pc:spChg>
      </pc:sldChg>
      <pc:sldChg chg="addSp delSp modSp mod">
        <pc:chgData name="John Glazebrook" userId="0cee8e84-5584-4a59-8cd1-43182ebc90a0" providerId="ADAL" clId="{4443F73A-5CA9-4E79-A72A-CA95598B8FC1}" dt="2020-10-20T09:08:44.060" v="111" actId="732"/>
        <pc:sldMkLst>
          <pc:docMk/>
          <pc:sldMk cId="231769876" sldId="310"/>
        </pc:sldMkLst>
        <pc:picChg chg="del">
          <ac:chgData name="John Glazebrook" userId="0cee8e84-5584-4a59-8cd1-43182ebc90a0" providerId="ADAL" clId="{4443F73A-5CA9-4E79-A72A-CA95598B8FC1}" dt="2020-10-20T08:43:19.284" v="59" actId="478"/>
          <ac:picMkLst>
            <pc:docMk/>
            <pc:sldMk cId="231769876" sldId="310"/>
            <ac:picMk id="2" creationId="{BE0AD66F-8ADE-42A2-BD7A-9F4F6C0D36E5}"/>
          </ac:picMkLst>
        </pc:picChg>
        <pc:picChg chg="del">
          <ac:chgData name="John Glazebrook" userId="0cee8e84-5584-4a59-8cd1-43182ebc90a0" providerId="ADAL" clId="{4443F73A-5CA9-4E79-A72A-CA95598B8FC1}" dt="2020-10-20T08:43:24.965" v="63" actId="478"/>
          <ac:picMkLst>
            <pc:docMk/>
            <pc:sldMk cId="231769876" sldId="310"/>
            <ac:picMk id="3" creationId="{98732650-5277-4A46-BCAF-035A6473B3A8}"/>
          </ac:picMkLst>
        </pc:picChg>
        <pc:picChg chg="add mod">
          <ac:chgData name="John Glazebrook" userId="0cee8e84-5584-4a59-8cd1-43182ebc90a0" providerId="ADAL" clId="{4443F73A-5CA9-4E79-A72A-CA95598B8FC1}" dt="2020-10-20T08:43:23.817" v="62" actId="14100"/>
          <ac:picMkLst>
            <pc:docMk/>
            <pc:sldMk cId="231769876" sldId="310"/>
            <ac:picMk id="4" creationId="{D21A6322-7C54-4EF6-BF2B-CBCC87E99382}"/>
          </ac:picMkLst>
        </pc:picChg>
        <pc:picChg chg="add mod modCrop">
          <ac:chgData name="John Glazebrook" userId="0cee8e84-5584-4a59-8cd1-43182ebc90a0" providerId="ADAL" clId="{4443F73A-5CA9-4E79-A72A-CA95598B8FC1}" dt="2020-10-20T09:08:44.060" v="111" actId="732"/>
          <ac:picMkLst>
            <pc:docMk/>
            <pc:sldMk cId="231769876" sldId="310"/>
            <ac:picMk id="5" creationId="{93423730-3BA3-42B4-89BC-CF42E1ABEE2D}"/>
          </ac:picMkLst>
        </pc:picChg>
      </pc:sldChg>
      <pc:sldChg chg="addSp modSp new mod">
        <pc:chgData name="John Glazebrook" userId="0cee8e84-5584-4a59-8cd1-43182ebc90a0" providerId="ADAL" clId="{4443F73A-5CA9-4E79-A72A-CA95598B8FC1}" dt="2020-10-20T08:48:59.378" v="105" actId="20577"/>
        <pc:sldMkLst>
          <pc:docMk/>
          <pc:sldMk cId="324354126" sldId="311"/>
        </pc:sldMkLst>
        <pc:spChg chg="add mod">
          <ac:chgData name="John Glazebrook" userId="0cee8e84-5584-4a59-8cd1-43182ebc90a0" providerId="ADAL" clId="{4443F73A-5CA9-4E79-A72A-CA95598B8FC1}" dt="2020-10-20T08:48:59.378" v="105" actId="20577"/>
          <ac:spMkLst>
            <pc:docMk/>
            <pc:sldMk cId="324354126" sldId="311"/>
            <ac:spMk id="3" creationId="{C1038730-FA81-4114-9D82-22FB6E8E1367}"/>
          </ac:spMkLst>
        </pc:spChg>
        <pc:picChg chg="add mod">
          <ac:chgData name="John Glazebrook" userId="0cee8e84-5584-4a59-8cd1-43182ebc90a0" providerId="ADAL" clId="{4443F73A-5CA9-4E79-A72A-CA95598B8FC1}" dt="2020-10-20T08:48:38.012" v="72" actId="14100"/>
          <ac:picMkLst>
            <pc:docMk/>
            <pc:sldMk cId="324354126" sldId="311"/>
            <ac:picMk id="2" creationId="{B72D218E-C338-4013-B89C-0324DA6E04EE}"/>
          </ac:picMkLst>
        </pc:picChg>
      </pc:sldChg>
      <pc:sldChg chg="addSp modSp add mod">
        <pc:chgData name="John Glazebrook" userId="0cee8e84-5584-4a59-8cd1-43182ebc90a0" providerId="ADAL" clId="{4443F73A-5CA9-4E79-A72A-CA95598B8FC1}" dt="2020-10-20T08:49:20.014" v="109" actId="1076"/>
        <pc:sldMkLst>
          <pc:docMk/>
          <pc:sldMk cId="2387804621" sldId="312"/>
        </pc:sldMkLst>
        <pc:picChg chg="add mod">
          <ac:chgData name="John Glazebrook" userId="0cee8e84-5584-4a59-8cd1-43182ebc90a0" providerId="ADAL" clId="{4443F73A-5CA9-4E79-A72A-CA95598B8FC1}" dt="2020-10-20T08:49:20.014" v="109" actId="1076"/>
          <ac:picMkLst>
            <pc:docMk/>
            <pc:sldMk cId="2387804621" sldId="312"/>
            <ac:picMk id="4" creationId="{0F3058BC-65F9-4906-A466-4F4C7ADBE66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ECC11-6D73-4744-9B81-7DACBECA8172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FB4E6-8E2F-4705-AF0F-2130BE710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160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hyperlink" Target="https://replit.com/@JohnGlazebrook/dictionary-examp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C92C-ED79-43B6-9608-1E2250C0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Dictionaries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D3BAC-385A-4710-A6D9-2BBA3AAA59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 introduction</a:t>
            </a:r>
          </a:p>
        </p:txBody>
      </p:sp>
    </p:spTree>
    <p:extLst>
      <p:ext uri="{BB962C8B-B14F-4D97-AF65-F5344CB8AC3E}">
        <p14:creationId xmlns:p14="http://schemas.microsoft.com/office/powerpoint/2010/main" val="4044015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B40AE-72DF-4B62-BB74-8F6ACFFBE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71" y="357655"/>
            <a:ext cx="10131425" cy="3649133"/>
          </a:xfrm>
        </p:spPr>
        <p:txBody>
          <a:bodyPr anchor="t">
            <a:normAutofit/>
          </a:bodyPr>
          <a:lstStyle/>
          <a:p>
            <a:r>
              <a:rPr lang="en-GB" sz="2400" dirty="0"/>
              <a:t>Change an entry				x[‘example’] = 100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98EF92-83B5-4882-82EF-9D7033030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73" y="2148248"/>
            <a:ext cx="3945970" cy="31021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046BB0-8B82-4DD0-8340-48FB3E347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188" y="3776707"/>
            <a:ext cx="2947435" cy="147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92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B40AE-72DF-4B62-BB74-8F6ACFFBE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71" y="357655"/>
            <a:ext cx="10131425" cy="3649133"/>
          </a:xfrm>
        </p:spPr>
        <p:txBody>
          <a:bodyPr anchor="t">
            <a:normAutofit/>
          </a:bodyPr>
          <a:lstStyle/>
          <a:p>
            <a:r>
              <a:rPr lang="en-GB" sz="2400" dirty="0"/>
              <a:t>Add an entry					x[‘example’] = 99</a:t>
            </a:r>
          </a:p>
          <a:p>
            <a:r>
              <a:rPr lang="en-GB" sz="2400" dirty="0"/>
              <a:t>Change an entry				x[‘example’] = 100</a:t>
            </a:r>
          </a:p>
          <a:p>
            <a:r>
              <a:rPr lang="en-GB" sz="2400" dirty="0"/>
              <a:t>Delete an entry					del x[‘example’]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98EF92-83B5-4882-82EF-9D70330300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381"/>
          <a:stretch/>
        </p:blipFill>
        <p:spPr>
          <a:xfrm>
            <a:off x="666261" y="2509324"/>
            <a:ext cx="3029373" cy="10388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2178A3-D2A4-45B2-A843-C9665CA94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61" y="4006788"/>
            <a:ext cx="3029373" cy="25656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B3F238-E76E-4DDC-9872-D45E0C9EB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697" y="5018817"/>
            <a:ext cx="5052564" cy="155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59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229A4-542B-48D2-847C-5B54AB241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14301"/>
            <a:ext cx="10131425" cy="4436534"/>
          </a:xfrm>
        </p:spPr>
        <p:txBody>
          <a:bodyPr anchor="t">
            <a:normAutofit/>
          </a:bodyPr>
          <a:lstStyle/>
          <a:p>
            <a:r>
              <a:rPr lang="en-GB" sz="2400" dirty="0"/>
              <a:t>Number of items			</a:t>
            </a:r>
            <a:r>
              <a:rPr lang="en-GB" sz="2400" dirty="0" err="1"/>
              <a:t>len</a:t>
            </a:r>
            <a:r>
              <a:rPr lang="en-GB" sz="2400" dirty="0"/>
              <a:t>(x)</a:t>
            </a:r>
          </a:p>
          <a:p>
            <a:endParaRPr lang="en-GB" sz="2400" dirty="0"/>
          </a:p>
          <a:p>
            <a:r>
              <a:rPr lang="en-GB" sz="2400" dirty="0"/>
              <a:t>Key exists					“example” in x</a:t>
            </a:r>
          </a:p>
          <a:p>
            <a:r>
              <a:rPr lang="en-GB" sz="2400" dirty="0"/>
              <a:t>If statement					if “example” in x: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Looping over both			for key, value in </a:t>
            </a:r>
            <a:r>
              <a:rPr lang="en-GB" sz="2400" dirty="0" err="1"/>
              <a:t>x.items</a:t>
            </a:r>
            <a:r>
              <a:rPr lang="en-GB" sz="2400" dirty="0"/>
              <a:t>():</a:t>
            </a:r>
          </a:p>
          <a:p>
            <a:endParaRPr lang="en-GB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42F7F6-61DE-4B70-A466-7D15E3FF1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3125545"/>
            <a:ext cx="4753638" cy="34771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858186-6A42-4B21-9A0B-F38B2E216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14660"/>
            <a:ext cx="3649060" cy="248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79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716717-0E3A-4736-805D-7A4ADBCD6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10" y="321713"/>
            <a:ext cx="7217504" cy="35930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54843D-1C44-4BD0-8168-52544BAAF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146" y="4124637"/>
            <a:ext cx="3130462" cy="18414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E42FAC-48E8-453A-BB57-F097F4366329}"/>
              </a:ext>
            </a:extLst>
          </p:cNvPr>
          <p:cNvSpPr txBox="1"/>
          <p:nvPr/>
        </p:nvSpPr>
        <p:spPr>
          <a:xfrm>
            <a:off x="7989757" y="321713"/>
            <a:ext cx="42022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List of dictionaries</a:t>
            </a:r>
          </a:p>
          <a:p>
            <a:endParaRPr lang="en-GB" sz="2800" dirty="0"/>
          </a:p>
          <a:p>
            <a:r>
              <a:rPr lang="en-GB" sz="2800" dirty="0"/>
              <a:t>For example, users on a gaming platform. We can check their age against a games age rating.</a:t>
            </a:r>
          </a:p>
        </p:txBody>
      </p:sp>
    </p:spTree>
    <p:extLst>
      <p:ext uri="{BB962C8B-B14F-4D97-AF65-F5344CB8AC3E}">
        <p14:creationId xmlns:p14="http://schemas.microsoft.com/office/powerpoint/2010/main" val="4184968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1A6322-7C54-4EF6-BF2B-CBCC87E99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63" y="366586"/>
            <a:ext cx="9405370" cy="32910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423730-3BA3-42B4-89BC-CF42E1ABEE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58" b="3089"/>
          <a:stretch/>
        </p:blipFill>
        <p:spPr>
          <a:xfrm>
            <a:off x="2128525" y="4337824"/>
            <a:ext cx="9593345" cy="11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9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2D218E-C338-4013-B89C-0324DA6E0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70" y="163731"/>
            <a:ext cx="7565740" cy="65153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038730-FA81-4114-9D82-22FB6E8E1367}"/>
              </a:ext>
            </a:extLst>
          </p:cNvPr>
          <p:cNvSpPr txBox="1"/>
          <p:nvPr/>
        </p:nvSpPr>
        <p:spPr>
          <a:xfrm>
            <a:off x="7850458" y="914399"/>
            <a:ext cx="2817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What will be output?</a:t>
            </a:r>
          </a:p>
        </p:txBody>
      </p:sp>
    </p:spTree>
    <p:extLst>
      <p:ext uri="{BB962C8B-B14F-4D97-AF65-F5344CB8AC3E}">
        <p14:creationId xmlns:p14="http://schemas.microsoft.com/office/powerpoint/2010/main" val="324354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2D218E-C338-4013-B89C-0324DA6E0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70" y="163731"/>
            <a:ext cx="7565740" cy="65153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038730-FA81-4114-9D82-22FB6E8E1367}"/>
              </a:ext>
            </a:extLst>
          </p:cNvPr>
          <p:cNvSpPr txBox="1"/>
          <p:nvPr/>
        </p:nvSpPr>
        <p:spPr>
          <a:xfrm>
            <a:off x="7850458" y="914399"/>
            <a:ext cx="2817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What will be output?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058BC-65F9-4906-A466-4F4C7ADB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088" y="4650313"/>
            <a:ext cx="2619443" cy="202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04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06D829-B8CC-4A3C-9B3B-47C46B9B3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09" y="196147"/>
            <a:ext cx="7797067" cy="63726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0D56EA-4645-48DA-98B5-668B497D6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59" y="4039447"/>
            <a:ext cx="5623668" cy="180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86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1A33B-0BBD-4BEA-A259-3D46AA83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0CFD2-7DA2-4ECE-B495-5384255B7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There is a worksheet </a:t>
            </a:r>
            <a:r>
              <a:rPr lang="en-GB" sz="3200"/>
              <a:t>in SharePoint</a:t>
            </a:r>
            <a:endParaRPr lang="en-GB" sz="3200" dirty="0"/>
          </a:p>
          <a:p>
            <a:endParaRPr lang="en-GB" sz="3200" dirty="0"/>
          </a:p>
          <a:p>
            <a:r>
              <a:rPr lang="en-GB" sz="3200" dirty="0"/>
              <a:t>Don’t forget to keep an eye out for any news articles that cover algorithm errors and algorithm biases. Share! Discuss!</a:t>
            </a:r>
          </a:p>
        </p:txBody>
      </p:sp>
    </p:spTree>
    <p:extLst>
      <p:ext uri="{BB962C8B-B14F-4D97-AF65-F5344CB8AC3E}">
        <p14:creationId xmlns:p14="http://schemas.microsoft.com/office/powerpoint/2010/main" val="367335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B847-3C61-412E-ACF2-798C1B742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953877"/>
            <a:ext cx="9905999" cy="3810000"/>
          </a:xfrm>
        </p:spPr>
        <p:txBody>
          <a:bodyPr>
            <a:normAutofit/>
          </a:bodyPr>
          <a:lstStyle/>
          <a:p>
            <a:r>
              <a:rPr lang="en-GB" sz="2800" dirty="0"/>
              <a:t>Used when you don’t know how many things you need to store</a:t>
            </a:r>
          </a:p>
          <a:p>
            <a:r>
              <a:rPr lang="en-GB" sz="2800" dirty="0"/>
              <a:t>score1, score2, score3, score4 …. 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C0F7C5-15CE-47E7-AA39-B413CD16F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952750"/>
            <a:ext cx="7280731" cy="18111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4FA42A-89E0-40D4-8F11-04A492B90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725" y="5004488"/>
            <a:ext cx="6618486" cy="7232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E9311E-52E8-4EF1-AD74-7FF13AFCA4CC}"/>
              </a:ext>
            </a:extLst>
          </p:cNvPr>
          <p:cNvSpPr txBox="1"/>
          <p:nvPr/>
        </p:nvSpPr>
        <p:spPr>
          <a:xfrm>
            <a:off x="857865" y="713266"/>
            <a:ext cx="6156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Previously – sequence type - list</a:t>
            </a:r>
          </a:p>
        </p:txBody>
      </p:sp>
    </p:spTree>
    <p:extLst>
      <p:ext uri="{BB962C8B-B14F-4D97-AF65-F5344CB8AC3E}">
        <p14:creationId xmlns:p14="http://schemas.microsoft.com/office/powerpoint/2010/main" val="84575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B15C23-3169-4BA2-A3A6-8DDB8DA23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29" y="1961945"/>
            <a:ext cx="10688542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1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CEDAC7-1EB8-48DA-B5AA-4C8833D19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0" y="794970"/>
            <a:ext cx="10355120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4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7E4C9-9C75-4B6B-B909-704113D97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90028"/>
            <a:ext cx="10131425" cy="990627"/>
          </a:xfrm>
        </p:spPr>
        <p:txBody>
          <a:bodyPr/>
          <a:lstStyle/>
          <a:p>
            <a:r>
              <a:rPr lang="en-GB" dirty="0"/>
              <a:t>Slices and sub lists: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9398C2-EF06-4A30-A856-0F7E8F6E5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10" y="5403166"/>
            <a:ext cx="10971630" cy="115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D36B102-A9C0-4121-9646-FAF9DAC33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800" y="4061524"/>
            <a:ext cx="2524125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ED10484-F9C4-45C7-B690-45147E2B8EE4}"/>
              </a:ext>
            </a:extLst>
          </p:cNvPr>
          <p:cNvSpPr/>
          <p:nvPr/>
        </p:nvSpPr>
        <p:spPr>
          <a:xfrm rot="16774167">
            <a:off x="9313505" y="4986719"/>
            <a:ext cx="70827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F5DF2C-362F-4F90-9A21-CB8C0328A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92" y="937881"/>
            <a:ext cx="3352211" cy="17684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D7E5B1-61F7-46E9-B13D-133BE7091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1718" y="1575909"/>
            <a:ext cx="2217986" cy="11356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16358F-4240-4DDF-A768-78C09571E7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863" y="3042452"/>
            <a:ext cx="3352211" cy="20381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9D55875-6C14-4C9A-ADE7-158A1AED36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1718" y="4049499"/>
            <a:ext cx="2217986" cy="11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F15AA-77D5-42C3-B334-6BE841B7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 – python Dictionary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5C658-2A8A-4477-A9BC-8360CA286C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043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55D032-1BAB-4A00-862D-B9096766B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68" y="521220"/>
            <a:ext cx="7073859" cy="32862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4C28E7-C3B0-4701-885D-01C8DE1116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69"/>
          <a:stretch/>
        </p:blipFill>
        <p:spPr>
          <a:xfrm>
            <a:off x="865368" y="5096656"/>
            <a:ext cx="11159239" cy="148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8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5B803C1-46D7-4BC3-BCE8-5EAC5EA3F230}"/>
              </a:ext>
            </a:extLst>
          </p:cNvPr>
          <p:cNvSpPr/>
          <p:nvPr/>
        </p:nvSpPr>
        <p:spPr>
          <a:xfrm>
            <a:off x="4570828" y="3002250"/>
            <a:ext cx="4477808" cy="2163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8AE31-8896-4328-A608-CDF8CDF3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75CFA-25BF-4852-8B39-3E06E45FC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576664" cy="3649133"/>
          </a:xfrm>
        </p:spPr>
        <p:txBody>
          <a:bodyPr>
            <a:normAutofit/>
          </a:bodyPr>
          <a:lstStyle/>
          <a:p>
            <a:r>
              <a:rPr lang="en-GB" sz="3200" dirty="0"/>
              <a:t>A collection</a:t>
            </a:r>
          </a:p>
          <a:p>
            <a:r>
              <a:rPr lang="en-GB" sz="3200" dirty="0"/>
              <a:t>Unordered</a:t>
            </a:r>
          </a:p>
          <a:p>
            <a:r>
              <a:rPr lang="en-GB" sz="3200" dirty="0"/>
              <a:t>Changeable</a:t>
            </a:r>
          </a:p>
          <a:p>
            <a:r>
              <a:rPr lang="en-GB" sz="3200" dirty="0"/>
              <a:t>Key,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20727D-0B7A-45E2-813F-E386EF38A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870" b="40141"/>
          <a:stretch/>
        </p:blipFill>
        <p:spPr>
          <a:xfrm>
            <a:off x="4653687" y="244200"/>
            <a:ext cx="4394950" cy="19671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87614C-ACFC-49B5-AC3F-3E48F2BCC9EB}"/>
              </a:ext>
            </a:extLst>
          </p:cNvPr>
          <p:cNvSpPr txBox="1"/>
          <p:nvPr/>
        </p:nvSpPr>
        <p:spPr>
          <a:xfrm>
            <a:off x="4695193" y="3561142"/>
            <a:ext cx="823758" cy="369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0F48A7-71CE-413D-AC02-12F435F05D25}"/>
              </a:ext>
            </a:extLst>
          </p:cNvPr>
          <p:cNvSpPr txBox="1"/>
          <p:nvPr/>
        </p:nvSpPr>
        <p:spPr>
          <a:xfrm>
            <a:off x="4692781" y="3987587"/>
            <a:ext cx="818017" cy="369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FD4DF4-FDE5-4690-ABC9-DF52E9125F0D}"/>
              </a:ext>
            </a:extLst>
          </p:cNvPr>
          <p:cNvSpPr txBox="1"/>
          <p:nvPr/>
        </p:nvSpPr>
        <p:spPr>
          <a:xfrm>
            <a:off x="4700934" y="4414032"/>
            <a:ext cx="818017" cy="369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hp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8D6A96-191A-4DC7-AFFF-82FAB8D5F5A2}"/>
              </a:ext>
            </a:extLst>
          </p:cNvPr>
          <p:cNvSpPr txBox="1"/>
          <p:nvPr/>
        </p:nvSpPr>
        <p:spPr>
          <a:xfrm>
            <a:off x="4695193" y="3061120"/>
            <a:ext cx="96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KEYS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A936D1-45D9-4113-84C9-F7F996C82D53}"/>
              </a:ext>
            </a:extLst>
          </p:cNvPr>
          <p:cNvSpPr txBox="1"/>
          <p:nvPr/>
        </p:nvSpPr>
        <p:spPr>
          <a:xfrm>
            <a:off x="6950920" y="3145963"/>
            <a:ext cx="96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EBE0E5-8780-4EC5-B140-776F6D8900F2}"/>
              </a:ext>
            </a:extLst>
          </p:cNvPr>
          <p:cNvSpPr txBox="1"/>
          <p:nvPr/>
        </p:nvSpPr>
        <p:spPr>
          <a:xfrm>
            <a:off x="6954056" y="3561142"/>
            <a:ext cx="1672080" cy="369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Charmander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DB4FA7-9B12-4640-B744-AB3CB1DCE431}"/>
              </a:ext>
            </a:extLst>
          </p:cNvPr>
          <p:cNvSpPr txBox="1"/>
          <p:nvPr/>
        </p:nvSpPr>
        <p:spPr>
          <a:xfrm>
            <a:off x="6951644" y="3987587"/>
            <a:ext cx="818017" cy="369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fire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6E8B9C-C0CC-45B5-9E9E-FDA2D587863E}"/>
              </a:ext>
            </a:extLst>
          </p:cNvPr>
          <p:cNvSpPr txBox="1"/>
          <p:nvPr/>
        </p:nvSpPr>
        <p:spPr>
          <a:xfrm>
            <a:off x="6959797" y="4414032"/>
            <a:ext cx="818017" cy="369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77D0011-D723-46ED-AC3F-72759CA9FBDD}"/>
              </a:ext>
            </a:extLst>
          </p:cNvPr>
          <p:cNvSpPr/>
          <p:nvPr/>
        </p:nvSpPr>
        <p:spPr>
          <a:xfrm>
            <a:off x="5664022" y="3657600"/>
            <a:ext cx="1198417" cy="126507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E8BD160-57CB-4684-9EB7-A9306B8B436A}"/>
              </a:ext>
            </a:extLst>
          </p:cNvPr>
          <p:cNvSpPr/>
          <p:nvPr/>
        </p:nvSpPr>
        <p:spPr>
          <a:xfrm>
            <a:off x="5664021" y="4126959"/>
            <a:ext cx="1198417" cy="126507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CB27B64-25EA-4005-8505-A45C7888EF17}"/>
              </a:ext>
            </a:extLst>
          </p:cNvPr>
          <p:cNvSpPr/>
          <p:nvPr/>
        </p:nvSpPr>
        <p:spPr>
          <a:xfrm>
            <a:off x="5680492" y="4562747"/>
            <a:ext cx="1198417" cy="126507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499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345C-2ED6-4F8B-B4FA-ACCC9916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B40AE-72DF-4B62-BB74-8F6ACFFBE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Access an element		x[‘name’]</a:t>
            </a:r>
          </a:p>
          <a:p>
            <a:r>
              <a:rPr lang="en-GB" sz="2400" dirty="0"/>
              <a:t>List all keys				</a:t>
            </a:r>
            <a:r>
              <a:rPr lang="en-GB" sz="2400" dirty="0" err="1"/>
              <a:t>x.keys</a:t>
            </a:r>
            <a:r>
              <a:rPr lang="en-GB" sz="2400" dirty="0"/>
              <a:t>()</a:t>
            </a:r>
          </a:p>
          <a:p>
            <a:r>
              <a:rPr lang="en-GB" sz="2400" dirty="0"/>
              <a:t>List all values			</a:t>
            </a:r>
            <a:r>
              <a:rPr lang="en-GB" sz="2400" dirty="0" err="1"/>
              <a:t>x.values</a:t>
            </a:r>
            <a:r>
              <a:rPr lang="en-GB" sz="2400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26EFA-C0DF-4AD9-8F51-61E1F7952156}"/>
              </a:ext>
            </a:extLst>
          </p:cNvPr>
          <p:cNvSpPr txBox="1"/>
          <p:nvPr/>
        </p:nvSpPr>
        <p:spPr>
          <a:xfrm>
            <a:off x="685801" y="579120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https://replit.com/@JohnGlazebrook/dictionary-examples</a:t>
            </a:r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F05146-D6EF-4894-9CA1-B722CB388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801" y="3259713"/>
            <a:ext cx="3222581" cy="8875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C54BDD-66AF-4166-BBD7-60DDA4CC8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4400" y="3259713"/>
            <a:ext cx="1476581" cy="8383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897C90-24BB-4348-B4B8-1FEA72296E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652" y="4588948"/>
            <a:ext cx="3568849" cy="8192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D7A0B1-65C9-404F-B23F-6824B0ADA1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4400" y="4588948"/>
            <a:ext cx="1733792" cy="819264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AFA25CB6-8507-4A63-8BBA-04AAE37D15C0}"/>
              </a:ext>
            </a:extLst>
          </p:cNvPr>
          <p:cNvSpPr/>
          <p:nvPr/>
        </p:nvSpPr>
        <p:spPr>
          <a:xfrm rot="20777447">
            <a:off x="5158043" y="3769479"/>
            <a:ext cx="957648" cy="268105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12E894D-BFA5-4ECA-82EF-1F35783BCE40}"/>
              </a:ext>
            </a:extLst>
          </p:cNvPr>
          <p:cNvSpPr/>
          <p:nvPr/>
        </p:nvSpPr>
        <p:spPr>
          <a:xfrm rot="1287591">
            <a:off x="5311307" y="4543613"/>
            <a:ext cx="801243" cy="268105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C4C545F-DAF2-47F0-A45A-9513F5B773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8989" y="2058190"/>
            <a:ext cx="3032204" cy="5551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DDAEEB-B4C6-4FF3-9721-C01AF88071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3530" y="2133328"/>
            <a:ext cx="1390844" cy="314369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B48B05CC-1926-4F93-B57D-617F80AF5D0D}"/>
              </a:ext>
            </a:extLst>
          </p:cNvPr>
          <p:cNvSpPr/>
          <p:nvPr/>
        </p:nvSpPr>
        <p:spPr>
          <a:xfrm rot="18878315">
            <a:off x="5154693" y="2901225"/>
            <a:ext cx="1006175" cy="268105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354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27</TotalTime>
  <Words>263</Words>
  <Application>Microsoft Office PowerPoint</Application>
  <PresentationFormat>Widescreen</PresentationFormat>
  <Paragraphs>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Celestial</vt:lpstr>
      <vt:lpstr>Python Dictionaries</vt:lpstr>
      <vt:lpstr>PowerPoint Presentation</vt:lpstr>
      <vt:lpstr>PowerPoint Presentation</vt:lpstr>
      <vt:lpstr>PowerPoint Presentation</vt:lpstr>
      <vt:lpstr>Slices and sub lists:</vt:lpstr>
      <vt:lpstr>Today – python Dictionary</vt:lpstr>
      <vt:lpstr>PowerPoint Presentation</vt:lpstr>
      <vt:lpstr>Dictionary</vt:lpstr>
      <vt:lpstr>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worksheet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files</dc:title>
  <dc:creator>John Glazebrook</dc:creator>
  <cp:lastModifiedBy>John Glazebrook</cp:lastModifiedBy>
  <cp:revision>41</cp:revision>
  <dcterms:created xsi:type="dcterms:W3CDTF">2019-01-16T22:08:21Z</dcterms:created>
  <dcterms:modified xsi:type="dcterms:W3CDTF">2023-12-07T09:46:36Z</dcterms:modified>
</cp:coreProperties>
</file>