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31A6C2-E933-427C-9A26-8E1FF595C7E1}" v="5" dt="2021-10-19T13:01:50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3913FF23-AEC3-4D43-9735-98284FF61586}"/>
    <pc:docChg chg="custSel modSld">
      <pc:chgData name="John Glazebrook" userId="0cee8e84-5584-4a59-8cd1-43182ebc90a0" providerId="ADAL" clId="{3913FF23-AEC3-4D43-9735-98284FF61586}" dt="2020-10-20T08:04:52.147" v="4" actId="14100"/>
      <pc:docMkLst>
        <pc:docMk/>
      </pc:docMkLst>
      <pc:sldChg chg="addSp delSp modSp mod">
        <pc:chgData name="John Glazebrook" userId="0cee8e84-5584-4a59-8cd1-43182ebc90a0" providerId="ADAL" clId="{3913FF23-AEC3-4D43-9735-98284FF61586}" dt="2020-10-20T08:04:52.147" v="4" actId="14100"/>
        <pc:sldMkLst>
          <pc:docMk/>
          <pc:sldMk cId="1554232870" sldId="257"/>
        </pc:sldMkLst>
        <pc:spChg chg="add del">
          <ac:chgData name="John Glazebrook" userId="0cee8e84-5584-4a59-8cd1-43182ebc90a0" providerId="ADAL" clId="{3913FF23-AEC3-4D43-9735-98284FF61586}" dt="2020-10-20T08:03:43.278" v="1" actId="478"/>
          <ac:spMkLst>
            <pc:docMk/>
            <pc:sldMk cId="1554232870" sldId="257"/>
            <ac:spMk id="3" creationId="{5D3072A5-7B55-433A-BCFC-3342FEFDA1F3}"/>
          </ac:spMkLst>
        </pc:spChg>
        <pc:picChg chg="add mod">
          <ac:chgData name="John Glazebrook" userId="0cee8e84-5584-4a59-8cd1-43182ebc90a0" providerId="ADAL" clId="{3913FF23-AEC3-4D43-9735-98284FF61586}" dt="2020-10-20T08:04:52.147" v="4" actId="14100"/>
          <ac:picMkLst>
            <pc:docMk/>
            <pc:sldMk cId="1554232870" sldId="257"/>
            <ac:picMk id="5" creationId="{17ACC3C4-4A62-449E-BD8C-A39246F0726B}"/>
          </ac:picMkLst>
        </pc:picChg>
      </pc:sldChg>
    </pc:docChg>
  </pc:docChgLst>
  <pc:docChgLst>
    <pc:chgData name="John Glazebrook" userId="0cee8e84-5584-4a59-8cd1-43182ebc90a0" providerId="ADAL" clId="{8DC809DD-2DEB-4BCB-B015-C3D33A10BD31}"/>
    <pc:docChg chg="custSel addSld delSld modSld">
      <pc:chgData name="John Glazebrook" userId="0cee8e84-5584-4a59-8cd1-43182ebc90a0" providerId="ADAL" clId="{8DC809DD-2DEB-4BCB-B015-C3D33A10BD31}" dt="2021-10-11T19:52:11.060" v="17" actId="20577"/>
      <pc:docMkLst>
        <pc:docMk/>
      </pc:docMkLst>
      <pc:sldChg chg="del">
        <pc:chgData name="John Glazebrook" userId="0cee8e84-5584-4a59-8cd1-43182ebc90a0" providerId="ADAL" clId="{8DC809DD-2DEB-4BCB-B015-C3D33A10BD31}" dt="2021-10-11T19:50:37.185" v="1" actId="47"/>
        <pc:sldMkLst>
          <pc:docMk/>
          <pc:sldMk cId="91188951" sldId="259"/>
        </pc:sldMkLst>
      </pc:sldChg>
      <pc:sldChg chg="modSp new mod">
        <pc:chgData name="John Glazebrook" userId="0cee8e84-5584-4a59-8cd1-43182ebc90a0" providerId="ADAL" clId="{8DC809DD-2DEB-4BCB-B015-C3D33A10BD31}" dt="2021-10-11T19:52:11.060" v="17" actId="20577"/>
        <pc:sldMkLst>
          <pc:docMk/>
          <pc:sldMk cId="807464815" sldId="261"/>
        </pc:sldMkLst>
        <pc:spChg chg="mod">
          <ac:chgData name="John Glazebrook" userId="0cee8e84-5584-4a59-8cd1-43182ebc90a0" providerId="ADAL" clId="{8DC809DD-2DEB-4BCB-B015-C3D33A10BD31}" dt="2021-10-11T19:52:11.060" v="17" actId="20577"/>
          <ac:spMkLst>
            <pc:docMk/>
            <pc:sldMk cId="807464815" sldId="261"/>
            <ac:spMk id="2" creationId="{929412CE-65B8-45E0-8870-0B7C5AC2F6D5}"/>
          </ac:spMkLst>
        </pc:spChg>
        <pc:spChg chg="mod">
          <ac:chgData name="John Glazebrook" userId="0cee8e84-5584-4a59-8cd1-43182ebc90a0" providerId="ADAL" clId="{8DC809DD-2DEB-4BCB-B015-C3D33A10BD31}" dt="2021-10-11T19:52:00.497" v="7" actId="20577"/>
          <ac:spMkLst>
            <pc:docMk/>
            <pc:sldMk cId="807464815" sldId="261"/>
            <ac:spMk id="3" creationId="{F67133E5-DD7C-4B6E-BCE2-8377A3E9AC2E}"/>
          </ac:spMkLst>
        </pc:spChg>
      </pc:sldChg>
    </pc:docChg>
  </pc:docChgLst>
  <pc:docChgLst>
    <pc:chgData name="John Glazebrook" userId="0cee8e84-5584-4a59-8cd1-43182ebc90a0" providerId="ADAL" clId="{4131A6C2-E933-427C-9A26-8E1FF595C7E1}"/>
    <pc:docChg chg="modSld">
      <pc:chgData name="John Glazebrook" userId="0cee8e84-5584-4a59-8cd1-43182ebc90a0" providerId="ADAL" clId="{4131A6C2-E933-427C-9A26-8E1FF595C7E1}" dt="2021-10-19T13:01:51.407" v="49" actId="20577"/>
      <pc:docMkLst>
        <pc:docMk/>
      </pc:docMkLst>
      <pc:sldChg chg="modSp mod">
        <pc:chgData name="John Glazebrook" userId="0cee8e84-5584-4a59-8cd1-43182ebc90a0" providerId="ADAL" clId="{4131A6C2-E933-427C-9A26-8E1FF595C7E1}" dt="2021-10-19T13:01:51.407" v="49" actId="20577"/>
        <pc:sldMkLst>
          <pc:docMk/>
          <pc:sldMk cId="807464815" sldId="261"/>
        </pc:sldMkLst>
        <pc:spChg chg="mod">
          <ac:chgData name="John Glazebrook" userId="0cee8e84-5584-4a59-8cd1-43182ebc90a0" providerId="ADAL" clId="{4131A6C2-E933-427C-9A26-8E1FF595C7E1}" dt="2021-10-19T13:01:51.407" v="49" actId="20577"/>
          <ac:spMkLst>
            <pc:docMk/>
            <pc:sldMk cId="807464815" sldId="261"/>
            <ac:spMk id="3" creationId="{F67133E5-DD7C-4B6E-BCE2-8377A3E9AC2E}"/>
          </ac:spMkLst>
        </pc:spChg>
      </pc:sldChg>
    </pc:docChg>
  </pc:docChgLst>
  <pc:docChgLst>
    <pc:chgData name="John Glazebrook" userId="0cee8e84-5584-4a59-8cd1-43182ebc90a0" providerId="ADAL" clId="{ECD5D65B-447E-4844-AA0B-61838E9BCE6E}"/>
    <pc:docChg chg="addSld modSld">
      <pc:chgData name="John Glazebrook" userId="0cee8e84-5584-4a59-8cd1-43182ebc90a0" providerId="ADAL" clId="{ECD5D65B-447E-4844-AA0B-61838E9BCE6E}" dt="2021-05-10T13:14:58.845" v="3" actId="20577"/>
      <pc:docMkLst>
        <pc:docMk/>
      </pc:docMkLst>
      <pc:sldChg chg="new">
        <pc:chgData name="John Glazebrook" userId="0cee8e84-5584-4a59-8cd1-43182ebc90a0" providerId="ADAL" clId="{ECD5D65B-447E-4844-AA0B-61838E9BCE6E}" dt="2021-05-10T13:14:50.002" v="0" actId="680"/>
        <pc:sldMkLst>
          <pc:docMk/>
          <pc:sldMk cId="91188951" sldId="259"/>
        </pc:sldMkLst>
      </pc:sldChg>
      <pc:sldChg chg="modSp new mod">
        <pc:chgData name="John Glazebrook" userId="0cee8e84-5584-4a59-8cd1-43182ebc90a0" providerId="ADAL" clId="{ECD5D65B-447E-4844-AA0B-61838E9BCE6E}" dt="2021-05-10T13:14:58.845" v="3" actId="20577"/>
        <pc:sldMkLst>
          <pc:docMk/>
          <pc:sldMk cId="2730531134" sldId="260"/>
        </pc:sldMkLst>
        <pc:spChg chg="mod">
          <ac:chgData name="John Glazebrook" userId="0cee8e84-5584-4a59-8cd1-43182ebc90a0" providerId="ADAL" clId="{ECD5D65B-447E-4844-AA0B-61838E9BCE6E}" dt="2021-05-10T13:14:58.845" v="3" actId="20577"/>
          <ac:spMkLst>
            <pc:docMk/>
            <pc:sldMk cId="2730531134" sldId="260"/>
            <ac:spMk id="3" creationId="{3C6E9F08-1E29-4E01-B453-0752855923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JohnGlazebrook/rpg-game-v1-dictionary-t-level-2020" TargetMode="External"/><Relationship Id="rId2" Type="http://schemas.openxmlformats.org/officeDocument/2006/relationships/hyperlink" Target="https://replit.com/@JohnGlazebrook/rpg-pick-up-it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plit.com/@JohnGlazebrook/t-level-rpg-combat-1" TargetMode="External"/><Relationship Id="rId4" Type="http://schemas.openxmlformats.org/officeDocument/2006/relationships/hyperlink" Target="https://replit.com/@JohnGlazebrook/rpg-game-v2-dictionary-t-level-202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enrikwarne.com/2012/06/02/why-i-love-cod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218D-1BF0-4C15-96BF-B5B33A8C3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RPG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A0C58-C2C2-4E06-87DB-BCFB03D28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27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5291AF-7151-4C79-9979-D470C8792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402" y="503882"/>
            <a:ext cx="8759195" cy="5850236"/>
          </a:xfrm>
          <a:prstGeom prst="rect">
            <a:avLst/>
          </a:prstGeom>
        </p:spPr>
      </p:pic>
      <p:pic>
        <p:nvPicPr>
          <p:cNvPr id="5" name="Graphic 4" descr="Map compass">
            <a:extLst>
              <a:ext uri="{FF2B5EF4-FFF2-40B4-BE49-F238E27FC236}">
                <a16:creationId xmlns:a16="http://schemas.microsoft.com/office/drawing/2014/main" id="{17ACC3C4-4A62-449E-BD8C-A39246F07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5177" y="503881"/>
            <a:ext cx="1693003" cy="16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3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0FBAF9-3BDA-43CF-85ED-B73304331DDC}"/>
              </a:ext>
            </a:extLst>
          </p:cNvPr>
          <p:cNvSpPr txBox="1"/>
          <p:nvPr/>
        </p:nvSpPr>
        <p:spPr>
          <a:xfrm>
            <a:off x="1436914" y="222069"/>
            <a:ext cx="685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https://repl.it/@JohnGlazebrook/rpg-game-v1-dictionary-t-level-2020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70BEDC-2A95-47FD-9F9B-D9B7CD82E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839595"/>
            <a:ext cx="5539698" cy="567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6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2CE-65B8-45E0-8870-0B7C5AC2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33E5-DD7C-4B6E-BCE2-8377A3E9A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https://replit.com/@JohnGlazebrook</a:t>
            </a:r>
            <a:r>
              <a:rPr lang="en-GB">
                <a:hlinkClick r:id="rId2"/>
              </a:rPr>
              <a:t>/rpg-pick-up-item</a:t>
            </a:r>
            <a:endParaRPr lang="en-GB" dirty="0"/>
          </a:p>
          <a:p>
            <a:r>
              <a:rPr lang="en-GB" dirty="0">
                <a:hlinkClick r:id="rId3"/>
              </a:rPr>
              <a:t>https://replit.com/@JohnGlazebrook/rpg-game-v1-dictionary-t-level-2020</a:t>
            </a:r>
            <a:endParaRPr lang="en-GB" dirty="0"/>
          </a:p>
          <a:p>
            <a:r>
              <a:rPr lang="en-GB" dirty="0">
                <a:hlinkClick r:id="rId4"/>
              </a:rPr>
              <a:t>https://replit.com/@JohnGlazebrook/rpg-game-v2-dictionary-t-level-2020</a:t>
            </a:r>
            <a:endParaRPr lang="en-GB" dirty="0"/>
          </a:p>
          <a:p>
            <a:r>
              <a:rPr lang="en-GB" dirty="0">
                <a:hlinkClick r:id="rId5"/>
              </a:rPr>
              <a:t>https://replit.com/@JohnGlazebrook/t-level-rpg-combat-1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746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412E-ED82-415B-9AB4-7EBD70AD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9F08-1E29-4E01-B453-075285592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hlinkClick r:id="rId2"/>
              </a:rPr>
              <a:t>https://henrikwarne.com/2012/06/02/why-i-love-coding/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531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58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RPG</vt:lpstr>
      <vt:lpstr>PowerPoint Presentation</vt:lpstr>
      <vt:lpstr>PowerPoint Presentation</vt:lpstr>
      <vt:lpstr>Demo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</dc:title>
  <dc:creator>John Glazebrook</dc:creator>
  <cp:lastModifiedBy>John Glazebrook</cp:lastModifiedBy>
  <cp:revision>1</cp:revision>
  <dcterms:created xsi:type="dcterms:W3CDTF">2020-10-19T15:48:54Z</dcterms:created>
  <dcterms:modified xsi:type="dcterms:W3CDTF">2021-10-19T13:01:51Z</dcterms:modified>
</cp:coreProperties>
</file>