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42764-B5CE-47D7-B031-AC8B9565A12A}" v="1" dt="2022-08-23T15:36:45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9E542764-B5CE-47D7-B031-AC8B9565A12A}"/>
    <pc:docChg chg="custSel addSld modSld">
      <pc:chgData name="John Glazebrook" userId="0cee8e84-5584-4a59-8cd1-43182ebc90a0" providerId="ADAL" clId="{9E542764-B5CE-47D7-B031-AC8B9565A12A}" dt="2022-08-23T15:39:49.756" v="408" actId="20577"/>
      <pc:docMkLst>
        <pc:docMk/>
      </pc:docMkLst>
      <pc:sldChg chg="modSp new mod">
        <pc:chgData name="John Glazebrook" userId="0cee8e84-5584-4a59-8cd1-43182ebc90a0" providerId="ADAL" clId="{9E542764-B5CE-47D7-B031-AC8B9565A12A}" dt="2022-08-23T15:36:57.847" v="27" actId="20577"/>
        <pc:sldMkLst>
          <pc:docMk/>
          <pc:sldMk cId="1536679073" sldId="256"/>
        </pc:sldMkLst>
        <pc:spChg chg="mod">
          <ac:chgData name="John Glazebrook" userId="0cee8e84-5584-4a59-8cd1-43182ebc90a0" providerId="ADAL" clId="{9E542764-B5CE-47D7-B031-AC8B9565A12A}" dt="2022-08-23T15:36:51.007" v="16" actId="20577"/>
          <ac:spMkLst>
            <pc:docMk/>
            <pc:sldMk cId="1536679073" sldId="256"/>
            <ac:spMk id="2" creationId="{3AD57F16-95B7-C83B-709C-6DDB35E4C2E4}"/>
          </ac:spMkLst>
        </pc:spChg>
        <pc:spChg chg="mod">
          <ac:chgData name="John Glazebrook" userId="0cee8e84-5584-4a59-8cd1-43182ebc90a0" providerId="ADAL" clId="{9E542764-B5CE-47D7-B031-AC8B9565A12A}" dt="2022-08-23T15:36:57.847" v="27" actId="20577"/>
          <ac:spMkLst>
            <pc:docMk/>
            <pc:sldMk cId="1536679073" sldId="256"/>
            <ac:spMk id="3" creationId="{ABDD2549-CF82-CD95-35D7-C60A6A26BB66}"/>
          </ac:spMkLst>
        </pc:spChg>
      </pc:sldChg>
      <pc:sldChg chg="modSp new mod">
        <pc:chgData name="John Glazebrook" userId="0cee8e84-5584-4a59-8cd1-43182ebc90a0" providerId="ADAL" clId="{9E542764-B5CE-47D7-B031-AC8B9565A12A}" dt="2022-08-23T15:37:57.935" v="226" actId="403"/>
        <pc:sldMkLst>
          <pc:docMk/>
          <pc:sldMk cId="2298024618" sldId="257"/>
        </pc:sldMkLst>
        <pc:spChg chg="mod">
          <ac:chgData name="John Glazebrook" userId="0cee8e84-5584-4a59-8cd1-43182ebc90a0" providerId="ADAL" clId="{9E542764-B5CE-47D7-B031-AC8B9565A12A}" dt="2022-08-23T15:37:14.874" v="69" actId="20577"/>
          <ac:spMkLst>
            <pc:docMk/>
            <pc:sldMk cId="2298024618" sldId="257"/>
            <ac:spMk id="2" creationId="{13B11C1C-6020-3885-8BA3-7808D0434DD0}"/>
          </ac:spMkLst>
        </pc:spChg>
        <pc:spChg chg="mod">
          <ac:chgData name="John Glazebrook" userId="0cee8e84-5584-4a59-8cd1-43182ebc90a0" providerId="ADAL" clId="{9E542764-B5CE-47D7-B031-AC8B9565A12A}" dt="2022-08-23T15:37:57.935" v="226" actId="403"/>
          <ac:spMkLst>
            <pc:docMk/>
            <pc:sldMk cId="2298024618" sldId="257"/>
            <ac:spMk id="3" creationId="{B7678303-FC0D-B41C-13DD-DD7CB6B2A7CD}"/>
          </ac:spMkLst>
        </pc:spChg>
      </pc:sldChg>
      <pc:sldChg chg="modSp new mod">
        <pc:chgData name="John Glazebrook" userId="0cee8e84-5584-4a59-8cd1-43182ebc90a0" providerId="ADAL" clId="{9E542764-B5CE-47D7-B031-AC8B9565A12A}" dt="2022-08-23T15:39:49.756" v="408" actId="20577"/>
        <pc:sldMkLst>
          <pc:docMk/>
          <pc:sldMk cId="120724417" sldId="258"/>
        </pc:sldMkLst>
        <pc:spChg chg="mod">
          <ac:chgData name="John Glazebrook" userId="0cee8e84-5584-4a59-8cd1-43182ebc90a0" providerId="ADAL" clId="{9E542764-B5CE-47D7-B031-AC8B9565A12A}" dt="2022-08-23T15:38:01.912" v="232" actId="20577"/>
          <ac:spMkLst>
            <pc:docMk/>
            <pc:sldMk cId="120724417" sldId="258"/>
            <ac:spMk id="2" creationId="{32ADF5EE-8166-F1F7-80A4-CF9248850D21}"/>
          </ac:spMkLst>
        </pc:spChg>
        <pc:spChg chg="mod">
          <ac:chgData name="John Glazebrook" userId="0cee8e84-5584-4a59-8cd1-43182ebc90a0" providerId="ADAL" clId="{9E542764-B5CE-47D7-B031-AC8B9565A12A}" dt="2022-08-23T15:39:49.756" v="408" actId="20577"/>
          <ac:spMkLst>
            <pc:docMk/>
            <pc:sldMk cId="120724417" sldId="258"/>
            <ac:spMk id="3" creationId="{488F18B3-6AF1-FA2D-7B52-59870BC4F1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69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6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86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17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96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07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740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45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04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72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6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90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6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31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6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8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79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7F16-95B7-C83B-709C-6DDB35E4C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Text adventure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D2549-CF82-CD95-35D7-C60A6A26B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RPG project</a:t>
            </a:r>
          </a:p>
        </p:txBody>
      </p:sp>
    </p:spTree>
    <p:extLst>
      <p:ext uri="{BB962C8B-B14F-4D97-AF65-F5344CB8AC3E}">
        <p14:creationId xmlns:p14="http://schemas.microsoft.com/office/powerpoint/2010/main" val="153667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1C1C-6020-3885-8BA3-7808D043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78303-FC0D-B41C-13DD-DD7CB6B2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Using lists and dictionaries we made a map of locations</a:t>
            </a:r>
          </a:p>
          <a:p>
            <a:r>
              <a:rPr lang="en-GB" sz="2800" dirty="0"/>
              <a:t>Each location has a description</a:t>
            </a:r>
          </a:p>
          <a:p>
            <a:r>
              <a:rPr lang="en-GB" sz="2800" dirty="0"/>
              <a:t>Each location is relative to other locations</a:t>
            </a:r>
          </a:p>
        </p:txBody>
      </p:sp>
    </p:spTree>
    <p:extLst>
      <p:ext uri="{BB962C8B-B14F-4D97-AF65-F5344CB8AC3E}">
        <p14:creationId xmlns:p14="http://schemas.microsoft.com/office/powerpoint/2010/main" val="229802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F5EE-8166-F1F7-80A4-CF924885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F18B3-6AF1-FA2D-7B52-59870BC4F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/>
          </a:bodyPr>
          <a:lstStyle/>
          <a:p>
            <a:r>
              <a:rPr lang="en-GB" sz="2800" dirty="0"/>
              <a:t>A user interface</a:t>
            </a:r>
          </a:p>
          <a:p>
            <a:r>
              <a:rPr lang="en-GB" sz="2800" dirty="0"/>
              <a:t>Navigate between locations</a:t>
            </a:r>
          </a:p>
          <a:p>
            <a:r>
              <a:rPr lang="en-GB" sz="2800" dirty="0"/>
              <a:t>Display the location name</a:t>
            </a:r>
          </a:p>
          <a:p>
            <a:r>
              <a:rPr lang="en-GB" sz="2800" dirty="0"/>
              <a:t>Display the location description</a:t>
            </a:r>
          </a:p>
          <a:p>
            <a:r>
              <a:rPr lang="en-GB" sz="2800" dirty="0"/>
              <a:t>N S E W</a:t>
            </a:r>
          </a:p>
          <a:p>
            <a:r>
              <a:rPr lang="en-GB" sz="2800" dirty="0"/>
              <a:t>Error checking – what if I move N and there is </a:t>
            </a:r>
            <a:r>
              <a:rPr lang="en-GB" sz="2800"/>
              <a:t>no room N?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0724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</TotalTime>
  <Words>61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Text adventure</vt:lpstr>
      <vt:lpstr>previously</vt:lpstr>
      <vt:lpstr>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adventure</dc:title>
  <dc:creator>John Glazebrook</dc:creator>
  <cp:lastModifiedBy>John Glazebrook</cp:lastModifiedBy>
  <cp:revision>1</cp:revision>
  <dcterms:created xsi:type="dcterms:W3CDTF">2022-08-23T15:36:38Z</dcterms:created>
  <dcterms:modified xsi:type="dcterms:W3CDTF">2022-08-23T15:39:50Z</dcterms:modified>
</cp:coreProperties>
</file>