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42764-B5CE-47D7-B031-AC8B9565A12A}" v="1" dt="2022-08-23T15:36:45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9E542764-B5CE-47D7-B031-AC8B9565A12A}"/>
    <pc:docChg chg="custSel addSld modSld">
      <pc:chgData name="John Glazebrook" userId="0cee8e84-5584-4a59-8cd1-43182ebc90a0" providerId="ADAL" clId="{9E542764-B5CE-47D7-B031-AC8B9565A12A}" dt="2022-08-23T15:39:49.756" v="408" actId="20577"/>
      <pc:docMkLst>
        <pc:docMk/>
      </pc:docMkLst>
      <pc:sldChg chg="modSp new mod">
        <pc:chgData name="John Glazebrook" userId="0cee8e84-5584-4a59-8cd1-43182ebc90a0" providerId="ADAL" clId="{9E542764-B5CE-47D7-B031-AC8B9565A12A}" dt="2022-08-23T15:36:57.847" v="27" actId="20577"/>
        <pc:sldMkLst>
          <pc:docMk/>
          <pc:sldMk cId="1536679073" sldId="256"/>
        </pc:sldMkLst>
        <pc:spChg chg="mod">
          <ac:chgData name="John Glazebrook" userId="0cee8e84-5584-4a59-8cd1-43182ebc90a0" providerId="ADAL" clId="{9E542764-B5CE-47D7-B031-AC8B9565A12A}" dt="2022-08-23T15:36:51.007" v="16" actId="20577"/>
          <ac:spMkLst>
            <pc:docMk/>
            <pc:sldMk cId="1536679073" sldId="256"/>
            <ac:spMk id="2" creationId="{3AD57F16-95B7-C83B-709C-6DDB35E4C2E4}"/>
          </ac:spMkLst>
        </pc:spChg>
        <pc:spChg chg="mod">
          <ac:chgData name="John Glazebrook" userId="0cee8e84-5584-4a59-8cd1-43182ebc90a0" providerId="ADAL" clId="{9E542764-B5CE-47D7-B031-AC8B9565A12A}" dt="2022-08-23T15:36:57.847" v="27" actId="20577"/>
          <ac:spMkLst>
            <pc:docMk/>
            <pc:sldMk cId="1536679073" sldId="256"/>
            <ac:spMk id="3" creationId="{ABDD2549-CF82-CD95-35D7-C60A6A26BB66}"/>
          </ac:spMkLst>
        </pc:spChg>
      </pc:sldChg>
      <pc:sldChg chg="modSp new mod">
        <pc:chgData name="John Glazebrook" userId="0cee8e84-5584-4a59-8cd1-43182ebc90a0" providerId="ADAL" clId="{9E542764-B5CE-47D7-B031-AC8B9565A12A}" dt="2022-08-23T15:37:57.935" v="226" actId="403"/>
        <pc:sldMkLst>
          <pc:docMk/>
          <pc:sldMk cId="2298024618" sldId="257"/>
        </pc:sldMkLst>
        <pc:spChg chg="mod">
          <ac:chgData name="John Glazebrook" userId="0cee8e84-5584-4a59-8cd1-43182ebc90a0" providerId="ADAL" clId="{9E542764-B5CE-47D7-B031-AC8B9565A12A}" dt="2022-08-23T15:37:14.874" v="69" actId="20577"/>
          <ac:spMkLst>
            <pc:docMk/>
            <pc:sldMk cId="2298024618" sldId="257"/>
            <ac:spMk id="2" creationId="{13B11C1C-6020-3885-8BA3-7808D0434DD0}"/>
          </ac:spMkLst>
        </pc:spChg>
        <pc:spChg chg="mod">
          <ac:chgData name="John Glazebrook" userId="0cee8e84-5584-4a59-8cd1-43182ebc90a0" providerId="ADAL" clId="{9E542764-B5CE-47D7-B031-AC8B9565A12A}" dt="2022-08-23T15:37:57.935" v="226" actId="403"/>
          <ac:spMkLst>
            <pc:docMk/>
            <pc:sldMk cId="2298024618" sldId="257"/>
            <ac:spMk id="3" creationId="{B7678303-FC0D-B41C-13DD-DD7CB6B2A7CD}"/>
          </ac:spMkLst>
        </pc:spChg>
      </pc:sldChg>
      <pc:sldChg chg="modSp new mod">
        <pc:chgData name="John Glazebrook" userId="0cee8e84-5584-4a59-8cd1-43182ebc90a0" providerId="ADAL" clId="{9E542764-B5CE-47D7-B031-AC8B9565A12A}" dt="2022-08-23T15:39:49.756" v="408" actId="20577"/>
        <pc:sldMkLst>
          <pc:docMk/>
          <pc:sldMk cId="120724417" sldId="258"/>
        </pc:sldMkLst>
        <pc:spChg chg="mod">
          <ac:chgData name="John Glazebrook" userId="0cee8e84-5584-4a59-8cd1-43182ebc90a0" providerId="ADAL" clId="{9E542764-B5CE-47D7-B031-AC8B9565A12A}" dt="2022-08-23T15:38:01.912" v="232" actId="20577"/>
          <ac:spMkLst>
            <pc:docMk/>
            <pc:sldMk cId="120724417" sldId="258"/>
            <ac:spMk id="2" creationId="{32ADF5EE-8166-F1F7-80A4-CF9248850D21}"/>
          </ac:spMkLst>
        </pc:spChg>
        <pc:spChg chg="mod">
          <ac:chgData name="John Glazebrook" userId="0cee8e84-5584-4a59-8cd1-43182ebc90a0" providerId="ADAL" clId="{9E542764-B5CE-47D7-B031-AC8B9565A12A}" dt="2022-08-23T15:39:49.756" v="408" actId="20577"/>
          <ac:spMkLst>
            <pc:docMk/>
            <pc:sldMk cId="120724417" sldId="258"/>
            <ac:spMk id="3" creationId="{488F18B3-6AF1-FA2D-7B52-59870BC4F18D}"/>
          </ac:spMkLst>
        </pc:spChg>
      </pc:sldChg>
    </pc:docChg>
  </pc:docChgLst>
  <pc:docChgLst>
    <pc:chgData name="John Glazebrook" userId="0cee8e84-5584-4a59-8cd1-43182ebc90a0" providerId="ADAL" clId="{2C612457-B5A5-4F8F-8038-8465C931807B}"/>
    <pc:docChg chg="custSel addSld modSld">
      <pc:chgData name="John Glazebrook" userId="0cee8e84-5584-4a59-8cd1-43182ebc90a0" providerId="ADAL" clId="{2C612457-B5A5-4F8F-8038-8465C931807B}" dt="2022-08-23T16:37:05.956" v="715" actId="27636"/>
      <pc:docMkLst>
        <pc:docMk/>
      </pc:docMkLst>
      <pc:sldChg chg="modSp mod">
        <pc:chgData name="John Glazebrook" userId="0cee8e84-5584-4a59-8cd1-43182ebc90a0" providerId="ADAL" clId="{2C612457-B5A5-4F8F-8038-8465C931807B}" dt="2022-08-23T15:44:05.663" v="9" actId="20577"/>
        <pc:sldMkLst>
          <pc:docMk/>
          <pc:sldMk cId="120724417" sldId="258"/>
        </pc:sldMkLst>
        <pc:spChg chg="mod">
          <ac:chgData name="John Glazebrook" userId="0cee8e84-5584-4a59-8cd1-43182ebc90a0" providerId="ADAL" clId="{2C612457-B5A5-4F8F-8038-8465C931807B}" dt="2022-08-23T15:44:05.663" v="9" actId="20577"/>
          <ac:spMkLst>
            <pc:docMk/>
            <pc:sldMk cId="120724417" sldId="258"/>
            <ac:spMk id="2" creationId="{32ADF5EE-8166-F1F7-80A4-CF9248850D21}"/>
          </ac:spMkLst>
        </pc:spChg>
      </pc:sldChg>
      <pc:sldChg chg="modSp new mod">
        <pc:chgData name="John Glazebrook" userId="0cee8e84-5584-4a59-8cd1-43182ebc90a0" providerId="ADAL" clId="{2C612457-B5A5-4F8F-8038-8465C931807B}" dt="2022-08-23T15:45:30.040" v="210" actId="20577"/>
        <pc:sldMkLst>
          <pc:docMk/>
          <pc:sldMk cId="1180082819" sldId="259"/>
        </pc:sldMkLst>
        <pc:spChg chg="mod">
          <ac:chgData name="John Glazebrook" userId="0cee8e84-5584-4a59-8cd1-43182ebc90a0" providerId="ADAL" clId="{2C612457-B5A5-4F8F-8038-8465C931807B}" dt="2022-08-23T15:44:10.728" v="15" actId="20577"/>
          <ac:spMkLst>
            <pc:docMk/>
            <pc:sldMk cId="1180082819" sldId="259"/>
            <ac:spMk id="2" creationId="{F54DD03A-C2EF-C5B8-73CC-295215E440BC}"/>
          </ac:spMkLst>
        </pc:spChg>
        <pc:spChg chg="mod">
          <ac:chgData name="John Glazebrook" userId="0cee8e84-5584-4a59-8cd1-43182ebc90a0" providerId="ADAL" clId="{2C612457-B5A5-4F8F-8038-8465C931807B}" dt="2022-08-23T15:45:30.040" v="210" actId="20577"/>
          <ac:spMkLst>
            <pc:docMk/>
            <pc:sldMk cId="1180082819" sldId="259"/>
            <ac:spMk id="3" creationId="{02020EE5-537F-F721-C48C-0289FCB0D9FE}"/>
          </ac:spMkLst>
        </pc:spChg>
      </pc:sldChg>
      <pc:sldChg chg="modSp new mod">
        <pc:chgData name="John Glazebrook" userId="0cee8e84-5584-4a59-8cd1-43182ebc90a0" providerId="ADAL" clId="{2C612457-B5A5-4F8F-8038-8465C931807B}" dt="2022-08-23T16:37:05.956" v="715" actId="27636"/>
        <pc:sldMkLst>
          <pc:docMk/>
          <pc:sldMk cId="2976408318" sldId="260"/>
        </pc:sldMkLst>
        <pc:spChg chg="mod">
          <ac:chgData name="John Glazebrook" userId="0cee8e84-5584-4a59-8cd1-43182ebc90a0" providerId="ADAL" clId="{2C612457-B5A5-4F8F-8038-8465C931807B}" dt="2022-08-23T15:47:02.728" v="223" actId="20577"/>
          <ac:spMkLst>
            <pc:docMk/>
            <pc:sldMk cId="2976408318" sldId="260"/>
            <ac:spMk id="2" creationId="{BA895247-6483-BE2A-B8C6-41DCAD1DE74E}"/>
          </ac:spMkLst>
        </pc:spChg>
        <pc:spChg chg="mod">
          <ac:chgData name="John Glazebrook" userId="0cee8e84-5584-4a59-8cd1-43182ebc90a0" providerId="ADAL" clId="{2C612457-B5A5-4F8F-8038-8465C931807B}" dt="2022-08-23T16:37:05.956" v="715" actId="27636"/>
          <ac:spMkLst>
            <pc:docMk/>
            <pc:sldMk cId="2976408318" sldId="260"/>
            <ac:spMk id="3" creationId="{5639AB1F-D579-CC90-135E-78472DFA44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69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6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86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17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96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07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740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45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4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2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6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90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6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31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6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8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79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7F16-95B7-C83B-709C-6DDB35E4C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Text adventure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D2549-CF82-CD95-35D7-C60A6A26B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RPG project</a:t>
            </a:r>
          </a:p>
        </p:txBody>
      </p:sp>
    </p:spTree>
    <p:extLst>
      <p:ext uri="{BB962C8B-B14F-4D97-AF65-F5344CB8AC3E}">
        <p14:creationId xmlns:p14="http://schemas.microsoft.com/office/powerpoint/2010/main" val="153667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1C1C-6020-3885-8BA3-7808D043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78303-FC0D-B41C-13DD-DD7CB6B2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Using lists and dictionaries we made a map of locations</a:t>
            </a:r>
          </a:p>
          <a:p>
            <a:r>
              <a:rPr lang="en-GB" sz="2800" dirty="0"/>
              <a:t>Each location has a description</a:t>
            </a:r>
          </a:p>
          <a:p>
            <a:r>
              <a:rPr lang="en-GB" sz="2800" dirty="0"/>
              <a:t>Each location is relative to other locations</a:t>
            </a:r>
          </a:p>
        </p:txBody>
      </p:sp>
    </p:spTree>
    <p:extLst>
      <p:ext uri="{BB962C8B-B14F-4D97-AF65-F5344CB8AC3E}">
        <p14:creationId xmlns:p14="http://schemas.microsoft.com/office/powerpoint/2010/main" val="229802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F5EE-8166-F1F7-80A4-CF924885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F18B3-6AF1-FA2D-7B52-59870BC4F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/>
          </a:bodyPr>
          <a:lstStyle/>
          <a:p>
            <a:r>
              <a:rPr lang="en-GB" sz="2800" dirty="0"/>
              <a:t>A user interface</a:t>
            </a:r>
          </a:p>
          <a:p>
            <a:r>
              <a:rPr lang="en-GB" sz="2800" dirty="0"/>
              <a:t>Navigate between locations</a:t>
            </a:r>
          </a:p>
          <a:p>
            <a:r>
              <a:rPr lang="en-GB" sz="2800" dirty="0"/>
              <a:t>Display the location name</a:t>
            </a:r>
          </a:p>
          <a:p>
            <a:r>
              <a:rPr lang="en-GB" sz="2800" dirty="0"/>
              <a:t>Display the location description</a:t>
            </a:r>
          </a:p>
          <a:p>
            <a:r>
              <a:rPr lang="en-GB" sz="2800" dirty="0"/>
              <a:t>N S E W</a:t>
            </a:r>
          </a:p>
          <a:p>
            <a:r>
              <a:rPr lang="en-GB" sz="2800" dirty="0"/>
              <a:t>Error checking – what if I move N and there is no room N?</a:t>
            </a:r>
          </a:p>
        </p:txBody>
      </p:sp>
    </p:spTree>
    <p:extLst>
      <p:ext uri="{BB962C8B-B14F-4D97-AF65-F5344CB8AC3E}">
        <p14:creationId xmlns:p14="http://schemas.microsoft.com/office/powerpoint/2010/main" val="12072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D03A-C2EF-C5B8-73CC-295215E4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0EE5-537F-F721-C48C-0289FCB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Increase the number of locations</a:t>
            </a:r>
          </a:p>
          <a:p>
            <a:r>
              <a:rPr lang="en-GB" sz="2800" dirty="0"/>
              <a:t>Ensure the user can not make errors while moving</a:t>
            </a:r>
          </a:p>
          <a:p>
            <a:r>
              <a:rPr lang="en-GB" sz="2800" dirty="0"/>
              <a:t>Check the game against your map</a:t>
            </a:r>
          </a:p>
          <a:p>
            <a:endParaRPr lang="en-GB" sz="2800" dirty="0"/>
          </a:p>
          <a:p>
            <a:r>
              <a:rPr lang="en-GB" sz="2800" dirty="0"/>
              <a:t>Implement a players inventory using a variable</a:t>
            </a:r>
          </a:p>
        </p:txBody>
      </p:sp>
    </p:spTree>
    <p:extLst>
      <p:ext uri="{BB962C8B-B14F-4D97-AF65-F5344CB8AC3E}">
        <p14:creationId xmlns:p14="http://schemas.microsoft.com/office/powerpoint/2010/main" val="118008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5247-6483-BE2A-B8C6-41DCAD1D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AB1F-D579-CC90-135E-78472DFA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3757"/>
            <a:ext cx="10131425" cy="4929808"/>
          </a:xfrm>
        </p:spPr>
        <p:txBody>
          <a:bodyPr>
            <a:normAutofit/>
          </a:bodyPr>
          <a:lstStyle/>
          <a:p>
            <a:r>
              <a:rPr lang="en-GB" sz="2800" dirty="0"/>
              <a:t>Inventory</a:t>
            </a:r>
          </a:p>
          <a:p>
            <a:r>
              <a:rPr lang="en-GB" sz="2800" dirty="0"/>
              <a:t>Picking up and dropping items</a:t>
            </a:r>
          </a:p>
          <a:p>
            <a:r>
              <a:rPr lang="en-GB" sz="2800" dirty="0"/>
              <a:t>Simplest possible solution (1 inventory is one item)</a:t>
            </a:r>
          </a:p>
          <a:p>
            <a:r>
              <a:rPr lang="en-GB" sz="2800" dirty="0"/>
              <a:t>Add items to a location – how?</a:t>
            </a:r>
          </a:p>
          <a:p>
            <a:r>
              <a:rPr lang="en-GB" sz="2800" dirty="0"/>
              <a:t>Pick up items? (Are you in that location? Is that item available?)</a:t>
            </a:r>
          </a:p>
          <a:p>
            <a:r>
              <a:rPr lang="en-GB" sz="2800" dirty="0"/>
              <a:t>Locations that need items (e.g. a locked door) – how?</a:t>
            </a:r>
          </a:p>
          <a:p>
            <a:r>
              <a:rPr lang="en-GB" sz="2800" dirty="0"/>
              <a:t>Automatically use the item? Or force the player to “use key”?</a:t>
            </a:r>
          </a:p>
          <a:p>
            <a:r>
              <a:rPr lang="en-GB" sz="2800" dirty="0"/>
              <a:t>Location that has had an item “used” – was “with a locked door” is now “the door is open” and a new direction is possible</a:t>
            </a:r>
          </a:p>
        </p:txBody>
      </p:sp>
    </p:spTree>
    <p:extLst>
      <p:ext uri="{BB962C8B-B14F-4D97-AF65-F5344CB8AC3E}">
        <p14:creationId xmlns:p14="http://schemas.microsoft.com/office/powerpoint/2010/main" val="2976408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54</TotalTime>
  <Words>191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Text adventure</vt:lpstr>
      <vt:lpstr>previously</vt:lpstr>
      <vt:lpstr>Previously</vt:lpstr>
      <vt:lpstr>today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adventure</dc:title>
  <dc:creator>John Glazebrook</dc:creator>
  <cp:lastModifiedBy>John Glazebrook</cp:lastModifiedBy>
  <cp:revision>1</cp:revision>
  <dcterms:created xsi:type="dcterms:W3CDTF">2022-08-23T15:36:38Z</dcterms:created>
  <dcterms:modified xsi:type="dcterms:W3CDTF">2022-08-23T16:37:07Z</dcterms:modified>
</cp:coreProperties>
</file>