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E8FA4AC6-5B65-4631-9A82-5B1A601242ED}"/>
    <pc:docChg chg="custSel addSld modSld">
      <pc:chgData name="John Glazebrook" userId="0cee8e84-5584-4a59-8cd1-43182ebc90a0" providerId="ADAL" clId="{E8FA4AC6-5B65-4631-9A82-5B1A601242ED}" dt="2022-11-17T12:01:21.047" v="416" actId="27636"/>
      <pc:docMkLst>
        <pc:docMk/>
      </pc:docMkLst>
      <pc:sldChg chg="modSp new mod">
        <pc:chgData name="John Glazebrook" userId="0cee8e84-5584-4a59-8cd1-43182ebc90a0" providerId="ADAL" clId="{E8FA4AC6-5B65-4631-9A82-5B1A601242ED}" dt="2022-11-17T11:47:35.982" v="27" actId="20577"/>
        <pc:sldMkLst>
          <pc:docMk/>
          <pc:sldMk cId="399653938" sldId="256"/>
        </pc:sldMkLst>
        <pc:spChg chg="mod">
          <ac:chgData name="John Glazebrook" userId="0cee8e84-5584-4a59-8cd1-43182ebc90a0" providerId="ADAL" clId="{E8FA4AC6-5B65-4631-9A82-5B1A601242ED}" dt="2022-11-17T11:47:29.619" v="15" actId="20577"/>
          <ac:spMkLst>
            <pc:docMk/>
            <pc:sldMk cId="399653938" sldId="256"/>
            <ac:spMk id="2" creationId="{5E160535-1770-9731-801B-D5850F3D390A}"/>
          </ac:spMkLst>
        </pc:spChg>
        <pc:spChg chg="mod">
          <ac:chgData name="John Glazebrook" userId="0cee8e84-5584-4a59-8cd1-43182ebc90a0" providerId="ADAL" clId="{E8FA4AC6-5B65-4631-9A82-5B1A601242ED}" dt="2022-11-17T11:47:35.982" v="27" actId="20577"/>
          <ac:spMkLst>
            <pc:docMk/>
            <pc:sldMk cId="399653938" sldId="256"/>
            <ac:spMk id="3" creationId="{3F585020-5D15-C0CF-5E1A-BA8D6838113D}"/>
          </ac:spMkLst>
        </pc:spChg>
      </pc:sldChg>
      <pc:sldChg chg="modSp new mod">
        <pc:chgData name="John Glazebrook" userId="0cee8e84-5584-4a59-8cd1-43182ebc90a0" providerId="ADAL" clId="{E8FA4AC6-5B65-4631-9A82-5B1A601242ED}" dt="2022-11-17T12:01:21.047" v="416" actId="27636"/>
        <pc:sldMkLst>
          <pc:docMk/>
          <pc:sldMk cId="753724426" sldId="257"/>
        </pc:sldMkLst>
        <pc:spChg chg="mod">
          <ac:chgData name="John Glazebrook" userId="0cee8e84-5584-4a59-8cd1-43182ebc90a0" providerId="ADAL" clId="{E8FA4AC6-5B65-4631-9A82-5B1A601242ED}" dt="2022-11-17T11:58:20.174" v="51" actId="20577"/>
          <ac:spMkLst>
            <pc:docMk/>
            <pc:sldMk cId="753724426" sldId="257"/>
            <ac:spMk id="2" creationId="{3E1BAA83-9D71-A428-5170-808228E1EC71}"/>
          </ac:spMkLst>
        </pc:spChg>
        <pc:spChg chg="mod">
          <ac:chgData name="John Glazebrook" userId="0cee8e84-5584-4a59-8cd1-43182ebc90a0" providerId="ADAL" clId="{E8FA4AC6-5B65-4631-9A82-5B1A601242ED}" dt="2022-11-17T12:01:21.047" v="416" actId="27636"/>
          <ac:spMkLst>
            <pc:docMk/>
            <pc:sldMk cId="753724426" sldId="257"/>
            <ac:spMk id="3" creationId="{C1ADFE36-26B9-86A1-62D7-7D338B6DE3DF}"/>
          </ac:spMkLst>
        </pc:spChg>
      </pc:sldChg>
    </pc:docChg>
  </pc:docChgLst>
  <pc:docChgLst>
    <pc:chgData name="John Glazebrook" userId="0cee8e84-5584-4a59-8cd1-43182ebc90a0" providerId="ADAL" clId="{7A06950F-F1AA-4516-92AD-13A67411B94C}"/>
    <pc:docChg chg="modSld sldOrd">
      <pc:chgData name="John Glazebrook" userId="0cee8e84-5584-4a59-8cd1-43182ebc90a0" providerId="ADAL" clId="{7A06950F-F1AA-4516-92AD-13A67411B94C}" dt="2022-11-29T15:14:12.477" v="0"/>
      <pc:docMkLst>
        <pc:docMk/>
      </pc:docMkLst>
      <pc:sldChg chg="ord">
        <pc:chgData name="John Glazebrook" userId="0cee8e84-5584-4a59-8cd1-43182ebc90a0" providerId="ADAL" clId="{7A06950F-F1AA-4516-92AD-13A67411B94C}" dt="2022-11-29T15:14:12.477" v="0"/>
        <pc:sldMkLst>
          <pc:docMk/>
          <pc:sldMk cId="3740032019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FCD-4771-4D5A-9ABB-CF9B49922EE7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C0C8-FEC3-451A-AD94-493962591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15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FCD-4771-4D5A-9ABB-CF9B49922EE7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C0C8-FEC3-451A-AD94-493962591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6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FCD-4771-4D5A-9ABB-CF9B49922EE7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C0C8-FEC3-451A-AD94-493962591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955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FCD-4771-4D5A-9ABB-CF9B49922EE7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C0C8-FEC3-451A-AD94-493962591A1F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001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FCD-4771-4D5A-9ABB-CF9B49922EE7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C0C8-FEC3-451A-AD94-493962591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36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FCD-4771-4D5A-9ABB-CF9B49922EE7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C0C8-FEC3-451A-AD94-493962591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864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FCD-4771-4D5A-9ABB-CF9B49922EE7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C0C8-FEC3-451A-AD94-493962591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824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FCD-4771-4D5A-9ABB-CF9B49922EE7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C0C8-FEC3-451A-AD94-493962591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189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FCD-4771-4D5A-9ABB-CF9B49922EE7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C0C8-FEC3-451A-AD94-493962591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85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FCD-4771-4D5A-9ABB-CF9B49922EE7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C0C8-FEC3-451A-AD94-493962591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27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FCD-4771-4D5A-9ABB-CF9B49922EE7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C0C8-FEC3-451A-AD94-493962591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01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FCD-4771-4D5A-9ABB-CF9B49922EE7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C0C8-FEC3-451A-AD94-493962591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11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FCD-4771-4D5A-9ABB-CF9B49922EE7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C0C8-FEC3-451A-AD94-493962591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31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FCD-4771-4D5A-9ABB-CF9B49922EE7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C0C8-FEC3-451A-AD94-493962591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9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FCD-4771-4D5A-9ABB-CF9B49922EE7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C0C8-FEC3-451A-AD94-493962591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8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FCD-4771-4D5A-9ABB-CF9B49922EE7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C0C8-FEC3-451A-AD94-493962591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282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FCD-4771-4D5A-9ABB-CF9B49922EE7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C0C8-FEC3-451A-AD94-493962591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03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CBFCD-4771-4D5A-9ABB-CF9B49922EE7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AC0C8-FEC3-451A-AD94-493962591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398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0535-1770-9731-801B-D5850F3D39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Text Adventure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85020-5D15-C0CF-5E1A-BA8D68381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Assessment</a:t>
            </a:r>
          </a:p>
        </p:txBody>
      </p:sp>
    </p:spTree>
    <p:extLst>
      <p:ext uri="{BB962C8B-B14F-4D97-AF65-F5344CB8AC3E}">
        <p14:creationId xmlns:p14="http://schemas.microsoft.com/office/powerpoint/2010/main" val="39965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AA83-9D71-A428-5170-808228E1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25778"/>
            <a:ext cx="10353761" cy="1309511"/>
          </a:xfrm>
        </p:spPr>
        <p:txBody>
          <a:bodyPr/>
          <a:lstStyle/>
          <a:p>
            <a:r>
              <a:rPr lang="en-GB" dirty="0"/>
              <a:t>Assessment and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DFE36-26B9-86A1-62D7-7D338B6DE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27200"/>
            <a:ext cx="10353762" cy="452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You will be assessed on:</a:t>
            </a:r>
          </a:p>
          <a:p>
            <a:r>
              <a:rPr lang="en-GB" dirty="0"/>
              <a:t>How you planned the game</a:t>
            </a:r>
          </a:p>
          <a:p>
            <a:r>
              <a:rPr lang="en-GB" dirty="0"/>
              <a:t>Screenshots of your game (demo the game play) (make these big enough for us to read)</a:t>
            </a:r>
          </a:p>
          <a:p>
            <a:r>
              <a:rPr lang="en-GB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374003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AA83-9D71-A428-5170-808228E1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25778"/>
            <a:ext cx="10353761" cy="1309511"/>
          </a:xfrm>
        </p:spPr>
        <p:txBody>
          <a:bodyPr/>
          <a:lstStyle/>
          <a:p>
            <a:r>
              <a:rPr lang="en-GB" dirty="0"/>
              <a:t>Assessment and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DFE36-26B9-86A1-62D7-7D338B6DE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27200"/>
            <a:ext cx="10353762" cy="452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You will be assessed on:</a:t>
            </a:r>
          </a:p>
          <a:p>
            <a:r>
              <a:rPr lang="en-GB" dirty="0"/>
              <a:t>Discuss the data structures use in your game</a:t>
            </a:r>
          </a:p>
          <a:p>
            <a:r>
              <a:rPr lang="en-GB" dirty="0"/>
              <a:t>Discuss the algorithms used</a:t>
            </a:r>
          </a:p>
          <a:p>
            <a:r>
              <a:rPr lang="en-GB" dirty="0"/>
              <a:t>Discuss problems you encountered and how you overcame them (testing)</a:t>
            </a:r>
          </a:p>
        </p:txBody>
      </p:sp>
    </p:spTree>
    <p:extLst>
      <p:ext uri="{BB962C8B-B14F-4D97-AF65-F5344CB8AC3E}">
        <p14:creationId xmlns:p14="http://schemas.microsoft.com/office/powerpoint/2010/main" val="75372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AA83-9D71-A428-5170-808228E1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25778"/>
            <a:ext cx="10353761" cy="1309511"/>
          </a:xfrm>
        </p:spPr>
        <p:txBody>
          <a:bodyPr/>
          <a:lstStyle/>
          <a:p>
            <a:r>
              <a:rPr lang="en-GB" dirty="0"/>
              <a:t>Assessment and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DFE36-26B9-86A1-62D7-7D338B6DE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27200"/>
            <a:ext cx="10353762" cy="452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You will be assessed on:</a:t>
            </a:r>
          </a:p>
          <a:p>
            <a:r>
              <a:rPr lang="en-GB" dirty="0"/>
              <a:t>How would you extend the game</a:t>
            </a:r>
          </a:p>
          <a:p>
            <a:r>
              <a:rPr lang="en-GB" dirty="0"/>
              <a:t>What have you learnt? And how will you use these lessons to improve your code in the future?</a:t>
            </a:r>
          </a:p>
          <a:p>
            <a:r>
              <a:rPr lang="en-GB" dirty="0"/>
              <a:t>Link to your game on repl.it</a:t>
            </a:r>
          </a:p>
          <a:p>
            <a:endParaRPr lang="en-GB" dirty="0"/>
          </a:p>
          <a:p>
            <a:r>
              <a:rPr lang="en-GB" dirty="0"/>
              <a:t>Approx 8 slides – a 10 – 12 </a:t>
            </a:r>
            <a:r>
              <a:rPr lang="en-GB"/>
              <a:t>minute 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383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91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AA83-9D71-A428-5170-808228E1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 and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DFE36-26B9-86A1-62D7-7D338B6DE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878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You will be assessed on:</a:t>
            </a:r>
          </a:p>
          <a:p>
            <a:r>
              <a:rPr lang="en-GB" dirty="0"/>
              <a:t>Demo your game</a:t>
            </a:r>
          </a:p>
          <a:p>
            <a:r>
              <a:rPr lang="en-GB" dirty="0"/>
              <a:t>Discuss the data structures use in your game</a:t>
            </a:r>
          </a:p>
          <a:p>
            <a:r>
              <a:rPr lang="en-GB" dirty="0"/>
              <a:t>Discuss the algorithms used</a:t>
            </a:r>
          </a:p>
          <a:p>
            <a:r>
              <a:rPr lang="en-GB" dirty="0"/>
              <a:t>Discuss problems you encountered and how you overcame them</a:t>
            </a:r>
          </a:p>
          <a:p>
            <a:r>
              <a:rPr lang="en-GB" dirty="0"/>
              <a:t>How would you extend the game</a:t>
            </a:r>
          </a:p>
          <a:p>
            <a:r>
              <a:rPr lang="en-GB" dirty="0"/>
              <a:t>What have you learnt? And how will you use these lessons to improve your code in the future?</a:t>
            </a:r>
          </a:p>
        </p:txBody>
      </p:sp>
    </p:spTree>
    <p:extLst>
      <p:ext uri="{BB962C8B-B14F-4D97-AF65-F5344CB8AC3E}">
        <p14:creationId xmlns:p14="http://schemas.microsoft.com/office/powerpoint/2010/main" val="1424359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35</TotalTime>
  <Words>183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Text Adventure</vt:lpstr>
      <vt:lpstr>Assessment and feedback</vt:lpstr>
      <vt:lpstr>Assessment and feedback</vt:lpstr>
      <vt:lpstr>Assessment and feedback</vt:lpstr>
      <vt:lpstr>PowerPoint Presentation</vt:lpstr>
      <vt:lpstr>Assessment and 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Adventure</dc:title>
  <dc:creator>John Glazebrook</dc:creator>
  <cp:lastModifiedBy>John Glazebrook</cp:lastModifiedBy>
  <cp:revision>1</cp:revision>
  <dcterms:created xsi:type="dcterms:W3CDTF">2022-11-17T11:47:13Z</dcterms:created>
  <dcterms:modified xsi:type="dcterms:W3CDTF">2022-11-29T15:16:00Z</dcterms:modified>
</cp:coreProperties>
</file>