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644361-4DBB-48F6-8386-9FF2E965A004}" v="1" dt="2022-08-23T16:49:27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A40B9DC8-48E1-4952-96A2-06F38B1CC82A}"/>
    <pc:docChg chg="custSel modSld">
      <pc:chgData name="John Glazebrook" userId="0cee8e84-5584-4a59-8cd1-43182ebc90a0" providerId="ADAL" clId="{A40B9DC8-48E1-4952-96A2-06F38B1CC82A}" dt="2020-11-02T16:45:41.488" v="19" actId="1076"/>
      <pc:docMkLst>
        <pc:docMk/>
      </pc:docMkLst>
      <pc:sldChg chg="addSp delSp modSp mod">
        <pc:chgData name="John Glazebrook" userId="0cee8e84-5584-4a59-8cd1-43182ebc90a0" providerId="ADAL" clId="{A40B9DC8-48E1-4952-96A2-06F38B1CC82A}" dt="2020-11-02T16:45:41.488" v="19" actId="1076"/>
        <pc:sldMkLst>
          <pc:docMk/>
          <pc:sldMk cId="2209546964" sldId="261"/>
        </pc:sldMkLst>
        <pc:spChg chg="del">
          <ac:chgData name="John Glazebrook" userId="0cee8e84-5584-4a59-8cd1-43182ebc90a0" providerId="ADAL" clId="{A40B9DC8-48E1-4952-96A2-06F38B1CC82A}" dt="2020-11-02T16:37:39.274" v="0" actId="478"/>
          <ac:spMkLst>
            <pc:docMk/>
            <pc:sldMk cId="2209546964" sldId="261"/>
            <ac:spMk id="2" creationId="{553B3523-FF3E-4B52-BD7B-9D608C352149}"/>
          </ac:spMkLst>
        </pc:spChg>
        <pc:spChg chg="del">
          <ac:chgData name="John Glazebrook" userId="0cee8e84-5584-4a59-8cd1-43182ebc90a0" providerId="ADAL" clId="{A40B9DC8-48E1-4952-96A2-06F38B1CC82A}" dt="2020-11-02T16:37:39.274" v="0" actId="478"/>
          <ac:spMkLst>
            <pc:docMk/>
            <pc:sldMk cId="2209546964" sldId="261"/>
            <ac:spMk id="3" creationId="{1C0FD882-5182-45D0-88F9-29C351AE2FA3}"/>
          </ac:spMkLst>
        </pc:spChg>
        <pc:picChg chg="add mod">
          <ac:chgData name="John Glazebrook" userId="0cee8e84-5584-4a59-8cd1-43182ebc90a0" providerId="ADAL" clId="{A40B9DC8-48E1-4952-96A2-06F38B1CC82A}" dt="2020-11-02T16:38:12.922" v="10" actId="1076"/>
          <ac:picMkLst>
            <pc:docMk/>
            <pc:sldMk cId="2209546964" sldId="261"/>
            <ac:picMk id="4" creationId="{7738F014-2EF0-4361-979C-9F310689C3DF}"/>
          </ac:picMkLst>
        </pc:picChg>
        <pc:picChg chg="add mod">
          <ac:chgData name="John Glazebrook" userId="0cee8e84-5584-4a59-8cd1-43182ebc90a0" providerId="ADAL" clId="{A40B9DC8-48E1-4952-96A2-06F38B1CC82A}" dt="2020-11-02T16:37:54.811" v="6" actId="1076"/>
          <ac:picMkLst>
            <pc:docMk/>
            <pc:sldMk cId="2209546964" sldId="261"/>
            <ac:picMk id="5" creationId="{63B6CC31-221A-4BBC-B233-CC3B72999EA1}"/>
          </ac:picMkLst>
        </pc:picChg>
        <pc:picChg chg="add mod">
          <ac:chgData name="John Glazebrook" userId="0cee8e84-5584-4a59-8cd1-43182ebc90a0" providerId="ADAL" clId="{A40B9DC8-48E1-4952-96A2-06F38B1CC82A}" dt="2020-11-02T16:38:11.082" v="9" actId="14100"/>
          <ac:picMkLst>
            <pc:docMk/>
            <pc:sldMk cId="2209546964" sldId="261"/>
            <ac:picMk id="6" creationId="{175AC4A7-D229-4640-870A-94D555D3EE8C}"/>
          </ac:picMkLst>
        </pc:picChg>
        <pc:picChg chg="add mod">
          <ac:chgData name="John Glazebrook" userId="0cee8e84-5584-4a59-8cd1-43182ebc90a0" providerId="ADAL" clId="{A40B9DC8-48E1-4952-96A2-06F38B1CC82A}" dt="2020-11-02T16:45:25.536" v="13" actId="14100"/>
          <ac:picMkLst>
            <pc:docMk/>
            <pc:sldMk cId="2209546964" sldId="261"/>
            <ac:picMk id="7" creationId="{2F3E3E28-CF7B-43D5-A547-F306FE3E00A7}"/>
          </ac:picMkLst>
        </pc:picChg>
        <pc:picChg chg="add mod">
          <ac:chgData name="John Glazebrook" userId="0cee8e84-5584-4a59-8cd1-43182ebc90a0" providerId="ADAL" clId="{A40B9DC8-48E1-4952-96A2-06F38B1CC82A}" dt="2020-11-02T16:45:41.488" v="19" actId="1076"/>
          <ac:picMkLst>
            <pc:docMk/>
            <pc:sldMk cId="2209546964" sldId="261"/>
            <ac:picMk id="8" creationId="{3FDB6EDB-4F97-44D9-8E80-A476CDFD0FB7}"/>
          </ac:picMkLst>
        </pc:picChg>
      </pc:sldChg>
    </pc:docChg>
  </pc:docChgLst>
  <pc:docChgLst>
    <pc:chgData name="John Glazebrook" userId="0cee8e84-5584-4a59-8cd1-43182ebc90a0" providerId="ADAL" clId="{78D20413-045D-4D24-A6D2-783A3DBBC773}"/>
    <pc:docChg chg="custSel addSld modSld">
      <pc:chgData name="John Glazebrook" userId="0cee8e84-5584-4a59-8cd1-43182ebc90a0" providerId="ADAL" clId="{78D20413-045D-4D24-A6D2-783A3DBBC773}" dt="2020-11-02T16:07:24.237" v="73" actId="680"/>
      <pc:docMkLst>
        <pc:docMk/>
      </pc:docMkLst>
      <pc:sldChg chg="addSp delSp modSp new mod">
        <pc:chgData name="John Glazebrook" userId="0cee8e84-5584-4a59-8cd1-43182ebc90a0" providerId="ADAL" clId="{78D20413-045D-4D24-A6D2-783A3DBBC773}" dt="2020-11-02T15:23:12.664" v="42" actId="14100"/>
        <pc:sldMkLst>
          <pc:docMk/>
          <pc:sldMk cId="3809654019" sldId="259"/>
        </pc:sldMkLst>
        <pc:spChg chg="mod">
          <ac:chgData name="John Glazebrook" userId="0cee8e84-5584-4a59-8cd1-43182ebc90a0" providerId="ADAL" clId="{78D20413-045D-4D24-A6D2-783A3DBBC773}" dt="2020-11-02T15:23:04.547" v="38" actId="20577"/>
          <ac:spMkLst>
            <pc:docMk/>
            <pc:sldMk cId="3809654019" sldId="259"/>
            <ac:spMk id="2" creationId="{9F3296E1-9277-40B5-AF70-104611FB8C7F}"/>
          </ac:spMkLst>
        </pc:spChg>
        <pc:spChg chg="del">
          <ac:chgData name="John Glazebrook" userId="0cee8e84-5584-4a59-8cd1-43182ebc90a0" providerId="ADAL" clId="{78D20413-045D-4D24-A6D2-783A3DBBC773}" dt="2020-11-02T15:23:06.673" v="39" actId="478"/>
          <ac:spMkLst>
            <pc:docMk/>
            <pc:sldMk cId="3809654019" sldId="259"/>
            <ac:spMk id="3" creationId="{21B38A8D-DF4B-4211-9B00-A32815A2EB6B}"/>
          </ac:spMkLst>
        </pc:spChg>
        <pc:picChg chg="add mod">
          <ac:chgData name="John Glazebrook" userId="0cee8e84-5584-4a59-8cd1-43182ebc90a0" providerId="ADAL" clId="{78D20413-045D-4D24-A6D2-783A3DBBC773}" dt="2020-11-02T15:23:12.664" v="42" actId="14100"/>
          <ac:picMkLst>
            <pc:docMk/>
            <pc:sldMk cId="3809654019" sldId="259"/>
            <ac:picMk id="4" creationId="{3A19FACF-EA2C-4437-A294-4645CD31B9E6}"/>
          </ac:picMkLst>
        </pc:picChg>
      </pc:sldChg>
      <pc:sldChg chg="addSp delSp modSp new mod">
        <pc:chgData name="John Glazebrook" userId="0cee8e84-5584-4a59-8cd1-43182ebc90a0" providerId="ADAL" clId="{78D20413-045D-4D24-A6D2-783A3DBBC773}" dt="2020-11-02T16:03:16.385" v="72" actId="1076"/>
        <pc:sldMkLst>
          <pc:docMk/>
          <pc:sldMk cId="3706688288" sldId="260"/>
        </pc:sldMkLst>
        <pc:spChg chg="mod">
          <ac:chgData name="John Glazebrook" userId="0cee8e84-5584-4a59-8cd1-43182ebc90a0" providerId="ADAL" clId="{78D20413-045D-4D24-A6D2-783A3DBBC773}" dt="2020-11-02T16:03:09.171" v="68" actId="14100"/>
          <ac:spMkLst>
            <pc:docMk/>
            <pc:sldMk cId="3706688288" sldId="260"/>
            <ac:spMk id="2" creationId="{528707B6-D074-4E00-94A3-E31A6C625EBE}"/>
          </ac:spMkLst>
        </pc:spChg>
        <pc:spChg chg="del">
          <ac:chgData name="John Glazebrook" userId="0cee8e84-5584-4a59-8cd1-43182ebc90a0" providerId="ADAL" clId="{78D20413-045D-4D24-A6D2-783A3DBBC773}" dt="2020-11-02T15:53:21.302" v="56"/>
          <ac:spMkLst>
            <pc:docMk/>
            <pc:sldMk cId="3706688288" sldId="260"/>
            <ac:spMk id="3" creationId="{5C530070-8D18-4C6A-87D0-55964B7E6240}"/>
          </ac:spMkLst>
        </pc:spChg>
        <pc:picChg chg="add mod">
          <ac:chgData name="John Glazebrook" userId="0cee8e84-5584-4a59-8cd1-43182ebc90a0" providerId="ADAL" clId="{78D20413-045D-4D24-A6D2-783A3DBBC773}" dt="2020-11-02T16:03:10.602" v="69" actId="1076"/>
          <ac:picMkLst>
            <pc:docMk/>
            <pc:sldMk cId="3706688288" sldId="260"/>
            <ac:picMk id="4" creationId="{A12FF56C-BC72-4F9F-BE01-E1F4B86A9A67}"/>
          </ac:picMkLst>
        </pc:picChg>
        <pc:picChg chg="add mod">
          <ac:chgData name="John Glazebrook" userId="0cee8e84-5584-4a59-8cd1-43182ebc90a0" providerId="ADAL" clId="{78D20413-045D-4D24-A6D2-783A3DBBC773}" dt="2020-11-02T16:03:16.385" v="72" actId="1076"/>
          <ac:picMkLst>
            <pc:docMk/>
            <pc:sldMk cId="3706688288" sldId="260"/>
            <ac:picMk id="5" creationId="{D3A64094-4B3D-406B-97E8-3FFD27F3158E}"/>
          </ac:picMkLst>
        </pc:picChg>
        <pc:picChg chg="add mod">
          <ac:chgData name="John Glazebrook" userId="0cee8e84-5584-4a59-8cd1-43182ebc90a0" providerId="ADAL" clId="{78D20413-045D-4D24-A6D2-783A3DBBC773}" dt="2020-11-02T15:53:24.342" v="57" actId="1076"/>
          <ac:picMkLst>
            <pc:docMk/>
            <pc:sldMk cId="3706688288" sldId="260"/>
            <ac:picMk id="2050" creationId="{5B21C6F1-8D42-4AAA-80D4-DDF02E3A1177}"/>
          </ac:picMkLst>
        </pc:picChg>
      </pc:sldChg>
      <pc:sldChg chg="new">
        <pc:chgData name="John Glazebrook" userId="0cee8e84-5584-4a59-8cd1-43182ebc90a0" providerId="ADAL" clId="{78D20413-045D-4D24-A6D2-783A3DBBC773}" dt="2020-11-02T16:07:24.237" v="73" actId="680"/>
        <pc:sldMkLst>
          <pc:docMk/>
          <pc:sldMk cId="2209546964" sldId="261"/>
        </pc:sldMkLst>
      </pc:sldChg>
    </pc:docChg>
  </pc:docChgLst>
  <pc:docChgLst>
    <pc:chgData name="John Glazebrook" userId="0cee8e84-5584-4a59-8cd1-43182ebc90a0" providerId="ADAL" clId="{AC644361-4DBB-48F6-8386-9FF2E965A004}"/>
    <pc:docChg chg="undo custSel addSld delSld modSld">
      <pc:chgData name="John Glazebrook" userId="0cee8e84-5584-4a59-8cd1-43182ebc90a0" providerId="ADAL" clId="{AC644361-4DBB-48F6-8386-9FF2E965A004}" dt="2022-08-23T16:55:38.055" v="386" actId="403"/>
      <pc:docMkLst>
        <pc:docMk/>
      </pc:docMkLst>
      <pc:sldChg chg="modSp mod">
        <pc:chgData name="John Glazebrook" userId="0cee8e84-5584-4a59-8cd1-43182ebc90a0" providerId="ADAL" clId="{AC644361-4DBB-48F6-8386-9FF2E965A004}" dt="2022-08-23T16:48:10.438" v="32" actId="20577"/>
        <pc:sldMkLst>
          <pc:docMk/>
          <pc:sldMk cId="4163783496" sldId="256"/>
        </pc:sldMkLst>
        <pc:spChg chg="mod">
          <ac:chgData name="John Glazebrook" userId="0cee8e84-5584-4a59-8cd1-43182ebc90a0" providerId="ADAL" clId="{AC644361-4DBB-48F6-8386-9FF2E965A004}" dt="2022-08-23T16:48:06.134" v="16" actId="20577"/>
          <ac:spMkLst>
            <pc:docMk/>
            <pc:sldMk cId="4163783496" sldId="256"/>
            <ac:spMk id="2" creationId="{CA137795-AA0A-4E5A-A280-2B21DE18C910}"/>
          </ac:spMkLst>
        </pc:spChg>
        <pc:spChg chg="mod">
          <ac:chgData name="John Glazebrook" userId="0cee8e84-5584-4a59-8cd1-43182ebc90a0" providerId="ADAL" clId="{AC644361-4DBB-48F6-8386-9FF2E965A004}" dt="2022-08-23T16:48:10.438" v="32" actId="20577"/>
          <ac:spMkLst>
            <pc:docMk/>
            <pc:sldMk cId="4163783496" sldId="256"/>
            <ac:spMk id="3" creationId="{0D03D024-ABFE-44C7-A40D-FBCD0D4DBBE8}"/>
          </ac:spMkLst>
        </pc:spChg>
      </pc:sldChg>
      <pc:sldChg chg="del">
        <pc:chgData name="John Glazebrook" userId="0cee8e84-5584-4a59-8cd1-43182ebc90a0" providerId="ADAL" clId="{AC644361-4DBB-48F6-8386-9FF2E965A004}" dt="2022-08-23T16:47:41.080" v="0" actId="2696"/>
        <pc:sldMkLst>
          <pc:docMk/>
          <pc:sldMk cId="3919992534" sldId="257"/>
        </pc:sldMkLst>
      </pc:sldChg>
      <pc:sldChg chg="addSp modSp mod">
        <pc:chgData name="John Glazebrook" userId="0cee8e84-5584-4a59-8cd1-43182ebc90a0" providerId="ADAL" clId="{AC644361-4DBB-48F6-8386-9FF2E965A004}" dt="2022-08-23T16:50:06.547" v="104" actId="1076"/>
        <pc:sldMkLst>
          <pc:docMk/>
          <pc:sldMk cId="3809654019" sldId="259"/>
        </pc:sldMkLst>
        <pc:spChg chg="add mod">
          <ac:chgData name="John Glazebrook" userId="0cee8e84-5584-4a59-8cd1-43182ebc90a0" providerId="ADAL" clId="{AC644361-4DBB-48F6-8386-9FF2E965A004}" dt="2022-08-23T16:50:06.547" v="104" actId="1076"/>
          <ac:spMkLst>
            <pc:docMk/>
            <pc:sldMk cId="3809654019" sldId="259"/>
            <ac:spMk id="3" creationId="{0E8C1734-019A-92EE-2836-FE52A3DBD970}"/>
          </ac:spMkLst>
        </pc:spChg>
      </pc:sldChg>
      <pc:sldChg chg="modSp new mod">
        <pc:chgData name="John Glazebrook" userId="0cee8e84-5584-4a59-8cd1-43182ebc90a0" providerId="ADAL" clId="{AC644361-4DBB-48F6-8386-9FF2E965A004}" dt="2022-08-23T16:52:15.046" v="198" actId="403"/>
        <pc:sldMkLst>
          <pc:docMk/>
          <pc:sldMk cId="1043563777" sldId="262"/>
        </pc:sldMkLst>
        <pc:spChg chg="mod">
          <ac:chgData name="John Glazebrook" userId="0cee8e84-5584-4a59-8cd1-43182ebc90a0" providerId="ADAL" clId="{AC644361-4DBB-48F6-8386-9FF2E965A004}" dt="2022-08-23T16:49:22.590" v="49" actId="20577"/>
          <ac:spMkLst>
            <pc:docMk/>
            <pc:sldMk cId="1043563777" sldId="262"/>
            <ac:spMk id="2" creationId="{F1E1F02B-ED0E-4933-42E6-A9432E5F8120}"/>
          </ac:spMkLst>
        </pc:spChg>
        <pc:spChg chg="mod">
          <ac:chgData name="John Glazebrook" userId="0cee8e84-5584-4a59-8cd1-43182ebc90a0" providerId="ADAL" clId="{AC644361-4DBB-48F6-8386-9FF2E965A004}" dt="2022-08-23T16:52:15.046" v="198" actId="403"/>
          <ac:spMkLst>
            <pc:docMk/>
            <pc:sldMk cId="1043563777" sldId="262"/>
            <ac:spMk id="3" creationId="{ACA66BFF-9425-3703-AA1D-3FB895623E02}"/>
          </ac:spMkLst>
        </pc:spChg>
      </pc:sldChg>
      <pc:sldChg chg="modSp new mod">
        <pc:chgData name="John Glazebrook" userId="0cee8e84-5584-4a59-8cd1-43182ebc90a0" providerId="ADAL" clId="{AC644361-4DBB-48F6-8386-9FF2E965A004}" dt="2022-08-23T16:55:38.055" v="386" actId="403"/>
        <pc:sldMkLst>
          <pc:docMk/>
          <pc:sldMk cId="961865109" sldId="263"/>
        </pc:sldMkLst>
        <pc:spChg chg="mod">
          <ac:chgData name="John Glazebrook" userId="0cee8e84-5584-4a59-8cd1-43182ebc90a0" providerId="ADAL" clId="{AC644361-4DBB-48F6-8386-9FF2E965A004}" dt="2022-08-23T16:53:23.822" v="221" actId="20577"/>
          <ac:spMkLst>
            <pc:docMk/>
            <pc:sldMk cId="961865109" sldId="263"/>
            <ac:spMk id="2" creationId="{F95F8B99-3A5D-A8B2-B6E5-3CC3AE26AF0D}"/>
          </ac:spMkLst>
        </pc:spChg>
        <pc:spChg chg="mod">
          <ac:chgData name="John Glazebrook" userId="0cee8e84-5584-4a59-8cd1-43182ebc90a0" providerId="ADAL" clId="{AC644361-4DBB-48F6-8386-9FF2E965A004}" dt="2022-08-23T16:55:38.055" v="386" actId="403"/>
          <ac:spMkLst>
            <pc:docMk/>
            <pc:sldMk cId="961865109" sldId="263"/>
            <ac:spMk id="3" creationId="{1FC90E43-C742-9D99-073C-BB2B6C0FB4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7795-AA0A-4E5A-A280-2B21DE18C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Tuples and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3D024-ABFE-44C7-A40D-FBCD0D4DB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16378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3000-A516-4B0F-8266-75E7D63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671E8-8B11-4B3D-BE45-2537EACA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553173" cy="3649133"/>
          </a:xfrm>
        </p:spPr>
        <p:txBody>
          <a:bodyPr/>
          <a:lstStyle/>
          <a:p>
            <a:r>
              <a:rPr lang="en-GB" dirty="0"/>
              <a:t>A tuple is a collection which is ordered and unchangeable</a:t>
            </a:r>
          </a:p>
          <a:p>
            <a:r>
              <a:rPr lang="en-GB" dirty="0"/>
              <a:t>Tuples are written with round brackets.</a:t>
            </a:r>
          </a:p>
          <a:p>
            <a:r>
              <a:rPr lang="en-GB" dirty="0"/>
              <a:t>Once a tuple is created, you cannot change its values. Tuples are </a:t>
            </a:r>
            <a:r>
              <a:rPr lang="en-GB" b="1" dirty="0"/>
              <a:t>unchangeable</a:t>
            </a:r>
            <a:r>
              <a:rPr lang="en-GB" dirty="0"/>
              <a:t>, or </a:t>
            </a:r>
            <a:r>
              <a:rPr lang="en-GB" b="1" dirty="0"/>
              <a:t>immutable</a:t>
            </a:r>
          </a:p>
          <a:p>
            <a:endParaRPr lang="en-GB" b="1" dirty="0"/>
          </a:p>
          <a:p>
            <a:r>
              <a:rPr lang="en-GB" dirty="0"/>
              <a:t>How to change? Convert tuple to list, change, then convert back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12122-960C-4F0D-8F0A-B7BA852D9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2096347"/>
            <a:ext cx="4963218" cy="704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0AF934-D82F-4A4D-9780-9ED9BD269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2933631"/>
            <a:ext cx="3534268" cy="495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8777F5-A0E4-4622-95C7-24D34724D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555" y="4474274"/>
            <a:ext cx="6068272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0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96E1-9277-40B5-AF70-104611FB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 with one item – special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9FACF-EA2C-4437-A294-4645CD31B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65867"/>
            <a:ext cx="5725757" cy="3775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8C1734-019A-92EE-2836-FE52A3DBD970}"/>
              </a:ext>
            </a:extLst>
          </p:cNvPr>
          <p:cNvSpPr txBox="1"/>
          <p:nvPr/>
        </p:nvSpPr>
        <p:spPr>
          <a:xfrm>
            <a:off x="8724900" y="2228671"/>
            <a:ext cx="2692399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This will be in the exam, because it’s strange</a:t>
            </a:r>
          </a:p>
        </p:txBody>
      </p:sp>
    </p:spTree>
    <p:extLst>
      <p:ext uri="{BB962C8B-B14F-4D97-AF65-F5344CB8AC3E}">
        <p14:creationId xmlns:p14="http://schemas.microsoft.com/office/powerpoint/2010/main" val="380965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F02B-ED0E-4933-42E6-A9432E5F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66BFF-9425-3703-AA1D-3FB89562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If you have data which is not meant to be changed in the first place, you should choose tuple data type over lists.</a:t>
            </a:r>
          </a:p>
          <a:p>
            <a:r>
              <a:rPr lang="en-GB" sz="2400" dirty="0"/>
              <a:t>E.g. the </a:t>
            </a:r>
            <a:r>
              <a:rPr lang="en-GB" sz="2400" dirty="0" err="1"/>
              <a:t>lat</a:t>
            </a:r>
            <a:r>
              <a:rPr lang="en-GB" sz="2400" dirty="0"/>
              <a:t>/</a:t>
            </a:r>
            <a:r>
              <a:rPr lang="en-GB" sz="2400" dirty="0" err="1"/>
              <a:t>lon</a:t>
            </a:r>
            <a:r>
              <a:rPr lang="en-GB" sz="2400" dirty="0"/>
              <a:t> of a building</a:t>
            </a:r>
          </a:p>
          <a:p>
            <a:r>
              <a:rPr lang="en-GB" sz="2400" dirty="0"/>
              <a:t>E.g. the speed of light or other constants</a:t>
            </a:r>
          </a:p>
        </p:txBody>
      </p:sp>
    </p:spTree>
    <p:extLst>
      <p:ext uri="{BB962C8B-B14F-4D97-AF65-F5344CB8AC3E}">
        <p14:creationId xmlns:p14="http://schemas.microsoft.com/office/powerpoint/2010/main" val="104356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07B6-D074-4E00-94A3-E31A6C62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000461"/>
          </a:xfrm>
        </p:spPr>
        <p:txBody>
          <a:bodyPr/>
          <a:lstStyle/>
          <a:p>
            <a:r>
              <a:rPr lang="en-GB" dirty="0"/>
              <a:t>Python sets</a:t>
            </a:r>
          </a:p>
        </p:txBody>
      </p:sp>
      <p:pic>
        <p:nvPicPr>
          <p:cNvPr id="2050" name="Picture 2" descr="Venn diagram">
            <a:extLst>
              <a:ext uri="{FF2B5EF4-FFF2-40B4-BE49-F238E27FC236}">
                <a16:creationId xmlns:a16="http://schemas.microsoft.com/office/drawing/2014/main" id="{5B21C6F1-8D42-4AAA-80D4-DDF02E3A11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450" y="0"/>
            <a:ext cx="6044181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2FF56C-BC72-4F9F-BE01-E1F4B86A9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99" y="1093526"/>
            <a:ext cx="7166376" cy="3893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A64094-4B3D-406B-97E8-3FFD27F31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475" y="5080460"/>
            <a:ext cx="6219039" cy="170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8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38F014-2EF0-4361-979C-9F310689C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43" y="1410789"/>
            <a:ext cx="6141473" cy="1434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B6CC31-221A-4BBC-B233-CC3B7299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14657"/>
            <a:ext cx="5447411" cy="1004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5AC4A7-D229-4640-870A-94D555D3E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43" y="189777"/>
            <a:ext cx="3217269" cy="1221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3E3E28-CF7B-43D5-A547-F306FE3E0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542" y="4891466"/>
            <a:ext cx="7194779" cy="777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DB6EDB-4F97-44D9-8E80-A476CDFD0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4449" y="5880303"/>
            <a:ext cx="7584956" cy="67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4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8B99-3A5D-A8B2-B6E5-3CC3AE26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uses in real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90E43-C742-9D99-073C-BB2B6C0FB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Does a shop have an item?</a:t>
            </a:r>
          </a:p>
          <a:p>
            <a:r>
              <a:rPr lang="en-GB" sz="2400" dirty="0"/>
              <a:t>Does it have all the items you wish to purchase?</a:t>
            </a:r>
          </a:p>
          <a:p>
            <a:r>
              <a:rPr lang="en-GB" sz="2400" dirty="0"/>
              <a:t>Which students are in both maths and physics?</a:t>
            </a:r>
          </a:p>
        </p:txBody>
      </p:sp>
    </p:spTree>
    <p:extLst>
      <p:ext uri="{BB962C8B-B14F-4D97-AF65-F5344CB8AC3E}">
        <p14:creationId xmlns:p14="http://schemas.microsoft.com/office/powerpoint/2010/main" val="961865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{D587D8D2-7C37-4093-94FA-3C9C1D847300}tf03457452</Template>
  <TotalTime>68</TotalTime>
  <Words>156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Tuples and sets</vt:lpstr>
      <vt:lpstr>tuples</vt:lpstr>
      <vt:lpstr>Tuple with one item – special case</vt:lpstr>
      <vt:lpstr>Tuples vs lists</vt:lpstr>
      <vt:lpstr>Python sets</vt:lpstr>
      <vt:lpstr>PowerPoint Presentation</vt:lpstr>
      <vt:lpstr>Set uses in real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Glazebrook</dc:creator>
  <cp:lastModifiedBy>John Glazebrook</cp:lastModifiedBy>
  <cp:revision>1</cp:revision>
  <dcterms:created xsi:type="dcterms:W3CDTF">2020-11-02T15:15:34Z</dcterms:created>
  <dcterms:modified xsi:type="dcterms:W3CDTF">2022-08-23T16:55:38Z</dcterms:modified>
</cp:coreProperties>
</file>