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5A08A8-8537-4529-B559-738EF904B4C0}" v="1" dt="2021-10-22T09:22:10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965A08A8-8537-4529-B559-738EF904B4C0}"/>
    <pc:docChg chg="modSld">
      <pc:chgData name="John Glazebrook" userId="0cee8e84-5584-4a59-8cd1-43182ebc90a0" providerId="ADAL" clId="{965A08A8-8537-4529-B559-738EF904B4C0}" dt="2021-10-22T09:22:10.929" v="0"/>
      <pc:docMkLst>
        <pc:docMk/>
      </pc:docMkLst>
      <pc:sldChg chg="addSp modSp">
        <pc:chgData name="John Glazebrook" userId="0cee8e84-5584-4a59-8cd1-43182ebc90a0" providerId="ADAL" clId="{965A08A8-8537-4529-B559-738EF904B4C0}" dt="2021-10-22T09:22:10.929" v="0"/>
        <pc:sldMkLst>
          <pc:docMk/>
          <pc:sldMk cId="1505708387" sldId="260"/>
        </pc:sldMkLst>
        <pc:spChg chg="add mod">
          <ac:chgData name="John Glazebrook" userId="0cee8e84-5584-4a59-8cd1-43182ebc90a0" providerId="ADAL" clId="{965A08A8-8537-4529-B559-738EF904B4C0}" dt="2021-10-22T09:22:10.929" v="0"/>
          <ac:spMkLst>
            <pc:docMk/>
            <pc:sldMk cId="1505708387" sldId="260"/>
            <ac:spMk id="4" creationId="{B452BC64-A841-46BC-8922-5505135BDE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JohnGlazebrook/Menu-example-0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JohnGlazebrook/Menu-example-0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JohnGlazebrook/Menu-example-0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JohnGlazebrook/keypress-menu" TargetMode="External"/><Relationship Id="rId2" Type="http://schemas.openxmlformats.org/officeDocument/2006/relationships/hyperlink" Target="https://replit.com/@JohnGlazebrook/menu-getkeys-key-press-flush-no-buffer-keypre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D5B7-9882-4105-9619-E8C76581C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Menu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8BBEA-75E6-41DE-8BFF-DFFF102C9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56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D6D0-B6C1-4423-A0AA-BCD6BA6D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make code more pretty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AE3F-A71C-4D03-AE4B-C33C6050F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hlinkClick r:id="rId2"/>
              </a:rPr>
              <a:t>https://repl.it/@JohnGlazebrook/Menu-example-01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8828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98FE-5812-44B8-AA09-9F9FDF36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FEE6-FB64-4CED-9588-393ED9E4D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hlinkClick r:id="rId2"/>
              </a:rPr>
              <a:t>https://repl.it/@JohnGlazebrook/Menu-example-02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Move code into functions</a:t>
            </a:r>
          </a:p>
          <a:p>
            <a:r>
              <a:rPr lang="en-GB" sz="2800" dirty="0"/>
              <a:t>Functions are good – encapsulate a thought or sequence</a:t>
            </a:r>
          </a:p>
        </p:txBody>
      </p:sp>
    </p:spTree>
    <p:extLst>
      <p:ext uri="{BB962C8B-B14F-4D97-AF65-F5344CB8AC3E}">
        <p14:creationId xmlns:p14="http://schemas.microsoft.com/office/powerpoint/2010/main" val="26231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1148-4508-4A2F-86D0-D0A3E775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Separation of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7DDE2-2396-4834-8A88-EE3AE45DC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50099"/>
            <a:ext cx="10131425" cy="4385388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>
                <a:hlinkClick r:id="rId2"/>
              </a:rPr>
              <a:t>https://repl.it/@JohnGlazebrook/Menu-example-03</a:t>
            </a:r>
            <a:endParaRPr lang="en-GB" sz="2400" dirty="0"/>
          </a:p>
          <a:p>
            <a:r>
              <a:rPr lang="en-GB" sz="2400" dirty="0"/>
              <a:t>Functions are good</a:t>
            </a:r>
          </a:p>
          <a:p>
            <a:r>
              <a:rPr lang="en-GB" sz="2400" dirty="0"/>
              <a:t>But a function should only deal with one area</a:t>
            </a:r>
          </a:p>
          <a:p>
            <a:r>
              <a:rPr lang="en-GB" sz="2400" dirty="0"/>
              <a:t>If your function does two things, e.g. talking to the user and calculating something</a:t>
            </a:r>
          </a:p>
          <a:p>
            <a:r>
              <a:rPr lang="en-GB" sz="2400" dirty="0"/>
              <a:t>Split it up!</a:t>
            </a:r>
          </a:p>
          <a:p>
            <a:r>
              <a:rPr lang="en-GB" sz="2400" dirty="0"/>
              <a:t>Separate the concerns. Separate out the GUI from the calculations</a:t>
            </a:r>
          </a:p>
          <a:p>
            <a:r>
              <a:rPr lang="en-GB" sz="2400" dirty="0"/>
              <a:t>… but John, that’s like, loads of functions!</a:t>
            </a:r>
          </a:p>
          <a:p>
            <a:r>
              <a:rPr lang="en-GB" sz="2400" dirty="0"/>
              <a:t>Yes! Lots! Lots of functions is fine. Between 30 and 50 lines of code per function is fine.</a:t>
            </a:r>
          </a:p>
          <a:p>
            <a:r>
              <a:rPr lang="en-GB" sz="2400" dirty="0"/>
              <a:t>Professional code has hundreds of thousands of functions. It’s perfectly normal.</a:t>
            </a:r>
          </a:p>
        </p:txBody>
      </p:sp>
    </p:spTree>
    <p:extLst>
      <p:ext uri="{BB962C8B-B14F-4D97-AF65-F5344CB8AC3E}">
        <p14:creationId xmlns:p14="http://schemas.microsoft.com/office/powerpoint/2010/main" val="421857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A1D5-2C12-42CA-AD51-5A25BAA0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7D57D-8373-4EB8-9EF2-B316DD6D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Chose a previous program you have written</a:t>
            </a:r>
          </a:p>
          <a:p>
            <a:r>
              <a:rPr lang="en-GB" sz="2400" dirty="0"/>
              <a:t>Copy it</a:t>
            </a:r>
          </a:p>
          <a:p>
            <a:r>
              <a:rPr lang="en-GB" sz="2400" dirty="0"/>
              <a:t>Apply separation of concerns to it</a:t>
            </a:r>
          </a:p>
          <a:p>
            <a:r>
              <a:rPr lang="en-GB" sz="2400" dirty="0"/>
              <a:t>Show me!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2BC64-A841-46BC-8922-5505135BDEF9}"/>
              </a:ext>
            </a:extLst>
          </p:cNvPr>
          <p:cNvSpPr txBox="1"/>
          <p:nvPr/>
        </p:nvSpPr>
        <p:spPr>
          <a:xfrm>
            <a:off x="3291840" y="5786735"/>
            <a:ext cx="8810513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Warning! Advanced code:</a:t>
            </a:r>
          </a:p>
          <a:p>
            <a:r>
              <a:rPr lang="en-GB" dirty="0">
                <a:hlinkClick r:id="rId2"/>
              </a:rPr>
              <a:t>https://replit.com/@JohnGlazebrook/menu-getkeys-key-press-flush-no-buffer-keypress</a:t>
            </a:r>
            <a:endParaRPr lang="en-GB" dirty="0"/>
          </a:p>
          <a:p>
            <a:r>
              <a:rPr lang="en-GB" dirty="0">
                <a:hlinkClick r:id="rId3"/>
              </a:rPr>
              <a:t>https://replit.com/@JohnGlazebrook/keypress-menu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708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60FFDBD77C6949BAF9BDB272FFD6BF" ma:contentTypeVersion="6" ma:contentTypeDescription="Create a new document." ma:contentTypeScope="" ma:versionID="d3a1c31b802999999bdc6e32642ed028">
  <xsd:schema xmlns:xsd="http://www.w3.org/2001/XMLSchema" xmlns:xs="http://www.w3.org/2001/XMLSchema" xmlns:p="http://schemas.microsoft.com/office/2006/metadata/properties" xmlns:ns3="2a2c75c5-b306-44ac-b7d6-6d90d2b44ce1" targetNamespace="http://schemas.microsoft.com/office/2006/metadata/properties" ma:root="true" ma:fieldsID="a3d425ac9846321d3431898f654b74f4" ns3:_="">
    <xsd:import namespace="2a2c75c5-b306-44ac-b7d6-6d90d2b44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2c75c5-b306-44ac-b7d6-6d90d2b44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A599B4-61B0-47F5-9884-BA29887BA5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869063-FE14-4A60-8A23-8E7E632958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2c75c5-b306-44ac-b7d6-6d90d2b44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7F3102-16FA-41D0-92BF-34720787196D}">
  <ds:schemaRefs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2a2c75c5-b306-44ac-b7d6-6d90d2b44ce1"/>
    <ds:schemaRef ds:uri="http://schemas.microsoft.com/office/2006/documentManagement/typ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186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Menu tutorial</vt:lpstr>
      <vt:lpstr>How to make code more pretty</vt:lpstr>
      <vt:lpstr>Functions!</vt:lpstr>
      <vt:lpstr>Separation of concerns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tutorial</dc:title>
  <dc:creator>John Glazebrook</dc:creator>
  <cp:lastModifiedBy>John Glazebrook</cp:lastModifiedBy>
  <cp:revision>2</cp:revision>
  <dcterms:created xsi:type="dcterms:W3CDTF">2019-11-20T21:52:38Z</dcterms:created>
  <dcterms:modified xsi:type="dcterms:W3CDTF">2021-10-22T09:22:20Z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0x010100C660FFDBD77C6949BAF9BDB272FFD6BF</vt:lpwstr>
  </property>
</Properties>
</file>