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5" r:id="rId4"/>
    <p:sldId id="268" r:id="rId5"/>
    <p:sldId id="267" r:id="rId6"/>
    <p:sldId id="284" r:id="rId7"/>
    <p:sldId id="275" r:id="rId8"/>
    <p:sldId id="276" r:id="rId9"/>
    <p:sldId id="278" r:id="rId10"/>
    <p:sldId id="279" r:id="rId11"/>
    <p:sldId id="280" r:id="rId12"/>
    <p:sldId id="282" r:id="rId13"/>
    <p:sldId id="285" r:id="rId14"/>
    <p:sldId id="286" r:id="rId15"/>
    <p:sldId id="287" r:id="rId16"/>
    <p:sldId id="289" r:id="rId17"/>
    <p:sldId id="288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52C753-F846-4E3B-B333-BE9F7FC1447B}" v="13" dt="2022-12-07T13:40:45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4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196CCC0F-C86B-4317-A0DB-E39AEF1AA6AC}"/>
    <pc:docChg chg="undo addSld delSld">
      <pc:chgData name="John Glazebrook" userId="0cee8e84-5584-4a59-8cd1-43182ebc90a0" providerId="ADAL" clId="{196CCC0F-C86B-4317-A0DB-E39AEF1AA6AC}" dt="2020-01-08T17:06:39.744" v="6" actId="2696"/>
      <pc:docMkLst>
        <pc:docMk/>
      </pc:docMkLst>
      <pc:sldChg chg="del">
        <pc:chgData name="John Glazebrook" userId="0cee8e84-5584-4a59-8cd1-43182ebc90a0" providerId="ADAL" clId="{196CCC0F-C86B-4317-A0DB-E39AEF1AA6AC}" dt="2020-01-08T17:05:55.373" v="0" actId="2696"/>
        <pc:sldMkLst>
          <pc:docMk/>
          <pc:sldMk cId="3631049530" sldId="260"/>
        </pc:sldMkLst>
      </pc:sldChg>
      <pc:sldChg chg="del">
        <pc:chgData name="John Glazebrook" userId="0cee8e84-5584-4a59-8cd1-43182ebc90a0" providerId="ADAL" clId="{196CCC0F-C86B-4317-A0DB-E39AEF1AA6AC}" dt="2020-01-08T17:05:58.333" v="1" actId="2696"/>
        <pc:sldMkLst>
          <pc:docMk/>
          <pc:sldMk cId="3318264842" sldId="263"/>
        </pc:sldMkLst>
      </pc:sldChg>
      <pc:sldChg chg="add del">
        <pc:chgData name="John Glazebrook" userId="0cee8e84-5584-4a59-8cd1-43182ebc90a0" providerId="ADAL" clId="{196CCC0F-C86B-4317-A0DB-E39AEF1AA6AC}" dt="2020-01-08T17:06:39.744" v="6" actId="2696"/>
        <pc:sldMkLst>
          <pc:docMk/>
          <pc:sldMk cId="1459748838" sldId="267"/>
        </pc:sldMkLst>
      </pc:sldChg>
      <pc:sldChg chg="del">
        <pc:chgData name="John Glazebrook" userId="0cee8e84-5584-4a59-8cd1-43182ebc90a0" providerId="ADAL" clId="{196CCC0F-C86B-4317-A0DB-E39AEF1AA6AC}" dt="2020-01-08T17:06:04.552" v="2" actId="2696"/>
        <pc:sldMkLst>
          <pc:docMk/>
          <pc:sldMk cId="3989882937" sldId="269"/>
        </pc:sldMkLst>
      </pc:sldChg>
      <pc:sldChg chg="add del">
        <pc:chgData name="John Glazebrook" userId="0cee8e84-5584-4a59-8cd1-43182ebc90a0" providerId="ADAL" clId="{196CCC0F-C86B-4317-A0DB-E39AEF1AA6AC}" dt="2020-01-08T17:06:31.518" v="5" actId="2696"/>
        <pc:sldMkLst>
          <pc:docMk/>
          <pc:sldMk cId="3158715992" sldId="284"/>
        </pc:sldMkLst>
      </pc:sldChg>
    </pc:docChg>
  </pc:docChgLst>
  <pc:docChgLst>
    <pc:chgData name="John Glazebrook" userId="0cee8e84-5584-4a59-8cd1-43182ebc90a0" providerId="ADAL" clId="{B69A674E-DAC9-4EDB-BB80-197577746FB5}"/>
    <pc:docChg chg="custSel addSld delSld modSld">
      <pc:chgData name="John Glazebrook" userId="0cee8e84-5584-4a59-8cd1-43182ebc90a0" providerId="ADAL" clId="{B69A674E-DAC9-4EDB-BB80-197577746FB5}" dt="2019-12-11T23:08:39.802" v="39" actId="20577"/>
      <pc:docMkLst>
        <pc:docMk/>
      </pc:docMkLst>
      <pc:sldChg chg="modSp">
        <pc:chgData name="John Glazebrook" userId="0cee8e84-5584-4a59-8cd1-43182ebc90a0" providerId="ADAL" clId="{B69A674E-DAC9-4EDB-BB80-197577746FB5}" dt="2019-12-11T23:07:40.394" v="28" actId="20577"/>
        <pc:sldMkLst>
          <pc:docMk/>
          <pc:sldMk cId="1554271244" sldId="259"/>
        </pc:sldMkLst>
        <pc:spChg chg="mod">
          <ac:chgData name="John Glazebrook" userId="0cee8e84-5584-4a59-8cd1-43182ebc90a0" providerId="ADAL" clId="{B69A674E-DAC9-4EDB-BB80-197577746FB5}" dt="2019-12-11T23:07:40.394" v="28" actId="20577"/>
          <ac:spMkLst>
            <pc:docMk/>
            <pc:sldMk cId="1554271244" sldId="259"/>
            <ac:spMk id="2" creationId="{359FA3C9-AD9B-41A9-8BE3-3D0EB1EB2344}"/>
          </ac:spMkLst>
        </pc:spChg>
      </pc:sldChg>
      <pc:sldChg chg="delSp">
        <pc:chgData name="John Glazebrook" userId="0cee8e84-5584-4a59-8cd1-43182ebc90a0" providerId="ADAL" clId="{B69A674E-DAC9-4EDB-BB80-197577746FB5}" dt="2019-12-11T23:08:25.931" v="30" actId="478"/>
        <pc:sldMkLst>
          <pc:docMk/>
          <pc:sldMk cId="1459748838" sldId="267"/>
        </pc:sldMkLst>
        <pc:picChg chg="del">
          <ac:chgData name="John Glazebrook" userId="0cee8e84-5584-4a59-8cd1-43182ebc90a0" providerId="ADAL" clId="{B69A674E-DAC9-4EDB-BB80-197577746FB5}" dt="2019-12-11T23:08:25.931" v="30" actId="478"/>
          <ac:picMkLst>
            <pc:docMk/>
            <pc:sldMk cId="1459748838" sldId="267"/>
            <ac:picMk id="6" creationId="{5334CA0C-CA15-4024-9535-D2A7C87A7FB9}"/>
          </ac:picMkLst>
        </pc:picChg>
      </pc:sldChg>
      <pc:sldChg chg="modSp">
        <pc:chgData name="John Glazebrook" userId="0cee8e84-5584-4a59-8cd1-43182ebc90a0" providerId="ADAL" clId="{B69A674E-DAC9-4EDB-BB80-197577746FB5}" dt="2019-12-11T23:08:39.802" v="39" actId="20577"/>
        <pc:sldMkLst>
          <pc:docMk/>
          <pc:sldMk cId="1233009822" sldId="275"/>
        </pc:sldMkLst>
        <pc:spChg chg="mod">
          <ac:chgData name="John Glazebrook" userId="0cee8e84-5584-4a59-8cd1-43182ebc90a0" providerId="ADAL" clId="{B69A674E-DAC9-4EDB-BB80-197577746FB5}" dt="2019-12-11T23:08:39.802" v="39" actId="20577"/>
          <ac:spMkLst>
            <pc:docMk/>
            <pc:sldMk cId="1233009822" sldId="275"/>
            <ac:spMk id="3" creationId="{7A949DB4-6197-4B68-9252-029BD74891D3}"/>
          </ac:spMkLst>
        </pc:spChg>
      </pc:sldChg>
      <pc:sldChg chg="add">
        <pc:chgData name="John Glazebrook" userId="0cee8e84-5584-4a59-8cd1-43182ebc90a0" providerId="ADAL" clId="{B69A674E-DAC9-4EDB-BB80-197577746FB5}" dt="2019-12-11T23:08:16.564" v="29"/>
        <pc:sldMkLst>
          <pc:docMk/>
          <pc:sldMk cId="3158715992" sldId="284"/>
        </pc:sldMkLst>
      </pc:sldChg>
    </pc:docChg>
  </pc:docChgLst>
  <pc:docChgLst>
    <pc:chgData name="John Glazebrook" userId="0cee8e84-5584-4a59-8cd1-43182ebc90a0" providerId="ADAL" clId="{9CD68423-A627-4FF5-B39D-40437DE6DCE7}"/>
    <pc:docChg chg="modSld">
      <pc:chgData name="John Glazebrook" userId="0cee8e84-5584-4a59-8cd1-43182ebc90a0" providerId="ADAL" clId="{9CD68423-A627-4FF5-B39D-40437DE6DCE7}" dt="2022-12-05T15:03:14.039" v="9" actId="20577"/>
      <pc:docMkLst>
        <pc:docMk/>
      </pc:docMkLst>
      <pc:sldChg chg="modSp mod">
        <pc:chgData name="John Glazebrook" userId="0cee8e84-5584-4a59-8cd1-43182ebc90a0" providerId="ADAL" clId="{9CD68423-A627-4FF5-B39D-40437DE6DCE7}" dt="2022-12-05T15:03:14.039" v="9" actId="20577"/>
        <pc:sldMkLst>
          <pc:docMk/>
          <pc:sldMk cId="2397616288" sldId="283"/>
        </pc:sldMkLst>
        <pc:spChg chg="mod">
          <ac:chgData name="John Glazebrook" userId="0cee8e84-5584-4a59-8cd1-43182ebc90a0" providerId="ADAL" clId="{9CD68423-A627-4FF5-B39D-40437DE6DCE7}" dt="2022-12-05T15:03:14.039" v="9" actId="20577"/>
          <ac:spMkLst>
            <pc:docMk/>
            <pc:sldMk cId="2397616288" sldId="283"/>
            <ac:spMk id="3" creationId="{8D5A4D4F-AB7C-497D-B6A2-CFC451CCD2F1}"/>
          </ac:spMkLst>
        </pc:spChg>
      </pc:sldChg>
    </pc:docChg>
  </pc:docChgLst>
  <pc:docChgLst>
    <pc:chgData name="John Glazebrook" userId="0cee8e84-5584-4a59-8cd1-43182ebc90a0" providerId="ADAL" clId="{3693A666-6B1F-456D-817D-F56ECA233F29}"/>
    <pc:docChg chg="delSld">
      <pc:chgData name="John Glazebrook" userId="0cee8e84-5584-4a59-8cd1-43182ebc90a0" providerId="ADAL" clId="{3693A666-6B1F-456D-817D-F56ECA233F29}" dt="2020-01-09T11:03:54.357" v="0" actId="2696"/>
      <pc:docMkLst>
        <pc:docMk/>
      </pc:docMkLst>
      <pc:sldChg chg="del">
        <pc:chgData name="John Glazebrook" userId="0cee8e84-5584-4a59-8cd1-43182ebc90a0" providerId="ADAL" clId="{3693A666-6B1F-456D-817D-F56ECA233F29}" dt="2020-01-09T11:03:54.357" v="0" actId="2696"/>
        <pc:sldMkLst>
          <pc:docMk/>
          <pc:sldMk cId="2386166755" sldId="274"/>
        </pc:sldMkLst>
      </pc:sldChg>
    </pc:docChg>
  </pc:docChgLst>
  <pc:docChgLst>
    <pc:chgData name="John Glazebrook" userId="0cee8e84-5584-4a59-8cd1-43182ebc90a0" providerId="ADAL" clId="{2C52C753-F846-4E3B-B333-BE9F7FC1447B}"/>
    <pc:docChg chg="addSld modSld">
      <pc:chgData name="John Glazebrook" userId="0cee8e84-5584-4a59-8cd1-43182ebc90a0" providerId="ADAL" clId="{2C52C753-F846-4E3B-B333-BE9F7FC1447B}" dt="2022-12-07T13:40:45.559" v="13" actId="1076"/>
      <pc:docMkLst>
        <pc:docMk/>
      </pc:docMkLst>
      <pc:sldChg chg="addSp modSp new">
        <pc:chgData name="John Glazebrook" userId="0cee8e84-5584-4a59-8cd1-43182ebc90a0" providerId="ADAL" clId="{2C52C753-F846-4E3B-B333-BE9F7FC1447B}" dt="2022-12-07T13:40:45.559" v="13" actId="1076"/>
        <pc:sldMkLst>
          <pc:docMk/>
          <pc:sldMk cId="2694434450" sldId="289"/>
        </pc:sldMkLst>
        <pc:spChg chg="add mod">
          <ac:chgData name="John Glazebrook" userId="0cee8e84-5584-4a59-8cd1-43182ebc90a0" providerId="ADAL" clId="{2C52C753-F846-4E3B-B333-BE9F7FC1447B}" dt="2022-12-07T13:40:09.253" v="1"/>
          <ac:spMkLst>
            <pc:docMk/>
            <pc:sldMk cId="2694434450" sldId="289"/>
            <ac:spMk id="2" creationId="{90843DA9-D07E-C014-C545-FA2D2ABD3488}"/>
          </ac:spMkLst>
        </pc:spChg>
        <pc:picChg chg="add mod">
          <ac:chgData name="John Glazebrook" userId="0cee8e84-5584-4a59-8cd1-43182ebc90a0" providerId="ADAL" clId="{2C52C753-F846-4E3B-B333-BE9F7FC1447B}" dt="2022-12-07T13:40:32.889" v="9" actId="14100"/>
          <ac:picMkLst>
            <pc:docMk/>
            <pc:sldMk cId="2694434450" sldId="289"/>
            <ac:picMk id="1028" creationId="{90FDE0B7-F6C2-7436-BA9A-71A2473449A4}"/>
          </ac:picMkLst>
        </pc:picChg>
        <pc:picChg chg="add mod">
          <ac:chgData name="John Glazebrook" userId="0cee8e84-5584-4a59-8cd1-43182ebc90a0" providerId="ADAL" clId="{2C52C753-F846-4E3B-B333-BE9F7FC1447B}" dt="2022-12-07T13:40:45.559" v="13" actId="1076"/>
          <ac:picMkLst>
            <pc:docMk/>
            <pc:sldMk cId="2694434450" sldId="289"/>
            <ac:picMk id="1030" creationId="{9CCF0ABC-5A7A-EC8C-26D5-88096AF4CC5C}"/>
          </ac:picMkLst>
        </pc:picChg>
      </pc:sldChg>
    </pc:docChg>
  </pc:docChgLst>
  <pc:docChgLst>
    <pc:chgData name="John Glazebrook" userId="0cee8e84-5584-4a59-8cd1-43182ebc90a0" providerId="ADAL" clId="{CBAAA79D-943C-4557-B434-0F6A989C84D3}"/>
    <pc:docChg chg="custSel addSld modSld">
      <pc:chgData name="John Glazebrook" userId="0cee8e84-5584-4a59-8cd1-43182ebc90a0" providerId="ADAL" clId="{CBAAA79D-943C-4557-B434-0F6A989C84D3}" dt="2020-11-10T09:54:51.032" v="55" actId="20577"/>
      <pc:docMkLst>
        <pc:docMk/>
      </pc:docMkLst>
      <pc:sldChg chg="modSp mod">
        <pc:chgData name="John Glazebrook" userId="0cee8e84-5584-4a59-8cd1-43182ebc90a0" providerId="ADAL" clId="{CBAAA79D-943C-4557-B434-0F6A989C84D3}" dt="2020-11-10T09:54:51.032" v="55" actId="20577"/>
        <pc:sldMkLst>
          <pc:docMk/>
          <pc:sldMk cId="2397616288" sldId="283"/>
        </pc:sldMkLst>
        <pc:spChg chg="mod">
          <ac:chgData name="John Glazebrook" userId="0cee8e84-5584-4a59-8cd1-43182ebc90a0" providerId="ADAL" clId="{CBAAA79D-943C-4557-B434-0F6A989C84D3}" dt="2020-11-10T09:54:51.032" v="55" actId="20577"/>
          <ac:spMkLst>
            <pc:docMk/>
            <pc:sldMk cId="2397616288" sldId="283"/>
            <ac:spMk id="3" creationId="{8D5A4D4F-AB7C-497D-B6A2-CFC451CCD2F1}"/>
          </ac:spMkLst>
        </pc:spChg>
      </pc:sldChg>
      <pc:sldChg chg="addSp delSp modSp new mod">
        <pc:chgData name="John Glazebrook" userId="0cee8e84-5584-4a59-8cd1-43182ebc90a0" providerId="ADAL" clId="{CBAAA79D-943C-4557-B434-0F6A989C84D3}" dt="2020-11-09T14:34:11.901" v="10" actId="14100"/>
        <pc:sldMkLst>
          <pc:docMk/>
          <pc:sldMk cId="2829207704" sldId="285"/>
        </pc:sldMkLst>
        <pc:spChg chg="del">
          <ac:chgData name="John Glazebrook" userId="0cee8e84-5584-4a59-8cd1-43182ebc90a0" providerId="ADAL" clId="{CBAAA79D-943C-4557-B434-0F6A989C84D3}" dt="2020-11-09T14:33:37.081" v="1" actId="478"/>
          <ac:spMkLst>
            <pc:docMk/>
            <pc:sldMk cId="2829207704" sldId="285"/>
            <ac:spMk id="2" creationId="{61543525-9B6B-4872-8471-E87517ED8402}"/>
          </ac:spMkLst>
        </pc:spChg>
        <pc:spChg chg="del">
          <ac:chgData name="John Glazebrook" userId="0cee8e84-5584-4a59-8cd1-43182ebc90a0" providerId="ADAL" clId="{CBAAA79D-943C-4557-B434-0F6A989C84D3}" dt="2020-11-09T14:33:38.362" v="2" actId="478"/>
          <ac:spMkLst>
            <pc:docMk/>
            <pc:sldMk cId="2829207704" sldId="285"/>
            <ac:spMk id="3" creationId="{D4451690-B35E-4D28-B16F-22DDAC3BD059}"/>
          </ac:spMkLst>
        </pc:spChg>
        <pc:picChg chg="add mod">
          <ac:chgData name="John Glazebrook" userId="0cee8e84-5584-4a59-8cd1-43182ebc90a0" providerId="ADAL" clId="{CBAAA79D-943C-4557-B434-0F6A989C84D3}" dt="2020-11-09T14:33:43.688" v="5" actId="14100"/>
          <ac:picMkLst>
            <pc:docMk/>
            <pc:sldMk cId="2829207704" sldId="285"/>
            <ac:picMk id="4" creationId="{4F74261D-0560-4897-9A09-E8A1021A8DDC}"/>
          </ac:picMkLst>
        </pc:picChg>
        <pc:picChg chg="add mod">
          <ac:chgData name="John Glazebrook" userId="0cee8e84-5584-4a59-8cd1-43182ebc90a0" providerId="ADAL" clId="{CBAAA79D-943C-4557-B434-0F6A989C84D3}" dt="2020-11-09T14:34:11.901" v="10" actId="14100"/>
          <ac:picMkLst>
            <pc:docMk/>
            <pc:sldMk cId="2829207704" sldId="285"/>
            <ac:picMk id="5" creationId="{38ECE70A-6615-4BE1-B68A-781D77A68FDF}"/>
          </ac:picMkLst>
        </pc:picChg>
      </pc:sldChg>
      <pc:sldChg chg="addSp modSp new mod">
        <pc:chgData name="John Glazebrook" userId="0cee8e84-5584-4a59-8cd1-43182ebc90a0" providerId="ADAL" clId="{CBAAA79D-943C-4557-B434-0F6A989C84D3}" dt="2020-11-09T15:44:41.173" v="20" actId="1076"/>
        <pc:sldMkLst>
          <pc:docMk/>
          <pc:sldMk cId="3798742912" sldId="286"/>
        </pc:sldMkLst>
        <pc:picChg chg="add mod">
          <ac:chgData name="John Glazebrook" userId="0cee8e84-5584-4a59-8cd1-43182ebc90a0" providerId="ADAL" clId="{CBAAA79D-943C-4557-B434-0F6A989C84D3}" dt="2020-11-09T15:44:21.512" v="17" actId="1076"/>
          <ac:picMkLst>
            <pc:docMk/>
            <pc:sldMk cId="3798742912" sldId="286"/>
            <ac:picMk id="2" creationId="{48DF81A8-2F8F-4398-87A8-0C2A50334FD4}"/>
          </ac:picMkLst>
        </pc:picChg>
        <pc:picChg chg="add mod">
          <ac:chgData name="John Glazebrook" userId="0cee8e84-5584-4a59-8cd1-43182ebc90a0" providerId="ADAL" clId="{CBAAA79D-943C-4557-B434-0F6A989C84D3}" dt="2020-11-09T15:44:41.173" v="20" actId="1076"/>
          <ac:picMkLst>
            <pc:docMk/>
            <pc:sldMk cId="3798742912" sldId="286"/>
            <ac:picMk id="3" creationId="{4D065163-DF4B-4DB5-97D8-46AB3251AEC3}"/>
          </ac:picMkLst>
        </pc:picChg>
      </pc:sldChg>
      <pc:sldChg chg="addSp modSp new mod">
        <pc:chgData name="John Glazebrook" userId="0cee8e84-5584-4a59-8cd1-43182ebc90a0" providerId="ADAL" clId="{CBAAA79D-943C-4557-B434-0F6A989C84D3}" dt="2020-11-09T15:45:15.470" v="28" actId="14100"/>
        <pc:sldMkLst>
          <pc:docMk/>
          <pc:sldMk cId="3849879849" sldId="287"/>
        </pc:sldMkLst>
        <pc:picChg chg="add mod">
          <ac:chgData name="John Glazebrook" userId="0cee8e84-5584-4a59-8cd1-43182ebc90a0" providerId="ADAL" clId="{CBAAA79D-943C-4557-B434-0F6A989C84D3}" dt="2020-11-09T15:45:02.297" v="25" actId="1076"/>
          <ac:picMkLst>
            <pc:docMk/>
            <pc:sldMk cId="3849879849" sldId="287"/>
            <ac:picMk id="2" creationId="{24EBAE66-552E-4804-AF99-968F655DA8FF}"/>
          </ac:picMkLst>
        </pc:picChg>
        <pc:picChg chg="add mod">
          <ac:chgData name="John Glazebrook" userId="0cee8e84-5584-4a59-8cd1-43182ebc90a0" providerId="ADAL" clId="{CBAAA79D-943C-4557-B434-0F6A989C84D3}" dt="2020-11-09T15:45:15.470" v="28" actId="14100"/>
          <ac:picMkLst>
            <pc:docMk/>
            <pc:sldMk cId="3849879849" sldId="287"/>
            <ac:picMk id="3" creationId="{BA9A9890-88B2-4026-9265-AAE81C0ACDF8}"/>
          </ac:picMkLst>
        </pc:picChg>
      </pc:sldChg>
      <pc:sldChg chg="addSp modSp new mod">
        <pc:chgData name="John Glazebrook" userId="0cee8e84-5584-4a59-8cd1-43182ebc90a0" providerId="ADAL" clId="{CBAAA79D-943C-4557-B434-0F6A989C84D3}" dt="2020-11-09T15:46:09.627" v="37" actId="1076"/>
        <pc:sldMkLst>
          <pc:docMk/>
          <pc:sldMk cId="3899007557" sldId="288"/>
        </pc:sldMkLst>
        <pc:picChg chg="add mod">
          <ac:chgData name="John Glazebrook" userId="0cee8e84-5584-4a59-8cd1-43182ebc90a0" providerId="ADAL" clId="{CBAAA79D-943C-4557-B434-0F6A989C84D3}" dt="2020-11-09T15:45:49.764" v="34" actId="14100"/>
          <ac:picMkLst>
            <pc:docMk/>
            <pc:sldMk cId="3899007557" sldId="288"/>
            <ac:picMk id="2" creationId="{0F8385B9-F8E6-4AE6-8C88-2023B6A24C94}"/>
          </ac:picMkLst>
        </pc:picChg>
        <pc:picChg chg="add mod">
          <ac:chgData name="John Glazebrook" userId="0cee8e84-5584-4a59-8cd1-43182ebc90a0" providerId="ADAL" clId="{CBAAA79D-943C-4557-B434-0F6A989C84D3}" dt="2020-11-09T15:46:09.627" v="37" actId="1076"/>
          <ac:picMkLst>
            <pc:docMk/>
            <pc:sldMk cId="3899007557" sldId="288"/>
            <ac:picMk id="3" creationId="{03475EF3-2ED3-462F-91D1-9FE0347585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85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372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3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8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82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28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1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12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9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46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95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5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BAE1DB-1B6C-47BB-A17F-6267F2E4B8B0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7A6D17-5D3B-4299-89FA-5DB890F273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3617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987C-D3B0-4434-8986-D5479E314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E7E92-EB83-47AF-9598-4FF0E2BD1B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18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5442B-09B2-4F31-A4A6-71ABEFC7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1" y="1622455"/>
            <a:ext cx="8863447" cy="16130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910A40-0D82-4739-B6E8-20ACC23A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009" y="4041894"/>
            <a:ext cx="2505681" cy="2387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95D455-E158-4C10-BBCA-BAFF4F7A9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51" y="561888"/>
            <a:ext cx="10050135" cy="1060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D71D6-A819-421C-B496-E84E5D4AF3F0}"/>
              </a:ext>
            </a:extLst>
          </p:cNvPr>
          <p:cNvSpPr txBox="1"/>
          <p:nvPr/>
        </p:nvSpPr>
        <p:spPr>
          <a:xfrm>
            <a:off x="795251" y="4296039"/>
            <a:ext cx="611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Like lists the ‘elements’ (characters) have indexes</a:t>
            </a:r>
          </a:p>
        </p:txBody>
      </p:sp>
    </p:spTree>
    <p:extLst>
      <p:ext uri="{BB962C8B-B14F-4D97-AF65-F5344CB8AC3E}">
        <p14:creationId xmlns:p14="http://schemas.microsoft.com/office/powerpoint/2010/main" val="31355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FA17DB-9440-4968-A42A-CB47FB74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73" y="286139"/>
            <a:ext cx="7691871" cy="40329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78970-902D-4A81-9E47-71BBCE0AF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73" y="4588625"/>
            <a:ext cx="1167501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6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1A5-09E5-48C6-B00A-96D6F983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4505-771A-43D1-8D79-7034458B2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GB" sz="2800" dirty="0"/>
              <a:t>Using indexes you can isolate a single character in a string</a:t>
            </a:r>
          </a:p>
          <a:p>
            <a:r>
              <a:rPr lang="en-GB" sz="2800" dirty="0"/>
              <a:t>Using slicing you can isolate anything from a single character to a whole string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8BC5A-1A33-4C14-A6B2-355730A7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966633"/>
            <a:ext cx="5059184" cy="1900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6C5A1F-EFFB-44BF-9A6B-21030922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00" y="4712104"/>
            <a:ext cx="2493112" cy="153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74261D-0560-4897-9A09-E8A1021A8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12" y="200402"/>
            <a:ext cx="4948787" cy="6451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ECE70A-6615-4BE1-B68A-781D77A6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525"/>
            <a:ext cx="3664018" cy="645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0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DF81A8-2F8F-4398-87A8-0C2A5033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62" y="938135"/>
            <a:ext cx="7890873" cy="22296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65163-DF4B-4DB5-97D8-46AB3251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54" y="929360"/>
            <a:ext cx="2856884" cy="22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4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BAE66-552E-4804-AF99-968F655D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38" y="1639253"/>
            <a:ext cx="6453669" cy="3579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A9890-88B2-4026-9265-AAE81C0A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395" y="1639253"/>
            <a:ext cx="4726323" cy="357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">
            <a:extLst>
              <a:ext uri="{FF2B5EF4-FFF2-40B4-BE49-F238E27FC236}">
                <a16:creationId xmlns:a16="http://schemas.microsoft.com/office/drawing/2014/main" id="{90843DA9-D07E-C014-C545-FA2D2ABD34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90FDE0B7-F6C2-7436-BA9A-71A24734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6" y="565597"/>
            <a:ext cx="5635513" cy="200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9CCF0ABC-5A7A-EC8C-26D5-88096AF4C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3" b="25042"/>
          <a:stretch/>
        </p:blipFill>
        <p:spPr bwMode="auto">
          <a:xfrm>
            <a:off x="5321703" y="3230183"/>
            <a:ext cx="5256147" cy="21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3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385B9-F8E6-4AE6-8C88-2023B6A24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2" y="1494693"/>
            <a:ext cx="11846614" cy="1281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475EF3-2ED3-462F-91D1-9FE03475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879" y="3241882"/>
            <a:ext cx="7287447" cy="64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0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558F-BB90-4A1E-A747-D9E338B9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4D4F-AB7C-497D-B6A2-CFC451CC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457687" cy="3649133"/>
          </a:xfrm>
        </p:spPr>
        <p:txBody>
          <a:bodyPr>
            <a:normAutofit/>
          </a:bodyPr>
          <a:lstStyle/>
          <a:p>
            <a:r>
              <a:rPr lang="en-GB" sz="2800" dirty="0"/>
              <a:t>There is an worksheet on </a:t>
            </a:r>
            <a:r>
              <a:rPr lang="en-GB" sz="2800"/>
              <a:t>Sharepoint </a:t>
            </a:r>
            <a:r>
              <a:rPr lang="en-GB" sz="2800" dirty="0"/>
              <a:t>to practice looping and string operations</a:t>
            </a:r>
          </a:p>
          <a:p>
            <a:r>
              <a:rPr lang="en-GB" sz="2800" dirty="0"/>
              <a:t>We will review the code at the start of the next lecture</a:t>
            </a:r>
          </a:p>
          <a:p>
            <a:r>
              <a:rPr lang="en-GB" sz="2800" dirty="0"/>
              <a:t>Make sure you keep practicing you Python coding in between lectures</a:t>
            </a:r>
          </a:p>
          <a:p>
            <a:r>
              <a:rPr lang="en-GB" sz="2800" dirty="0"/>
              <a:t>Make sure you complete all the activity sheets I give to you</a:t>
            </a:r>
          </a:p>
        </p:txBody>
      </p:sp>
    </p:spTree>
    <p:extLst>
      <p:ext uri="{BB962C8B-B14F-4D97-AF65-F5344CB8AC3E}">
        <p14:creationId xmlns:p14="http://schemas.microsoft.com/office/powerpoint/2010/main" val="2397616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93EEF-22D1-42BF-814B-C67E8B74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52" y="3571875"/>
            <a:ext cx="5929173" cy="2624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EF497-8775-436E-931F-C4F4BB2A56F8}"/>
              </a:ext>
            </a:extLst>
          </p:cNvPr>
          <p:cNvSpPr txBox="1"/>
          <p:nvPr/>
        </p:nvSpPr>
        <p:spPr>
          <a:xfrm>
            <a:off x="1660358" y="2045368"/>
            <a:ext cx="2367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48B8-0D6C-4297-8B15-86762B884C83}"/>
              </a:ext>
            </a:extLst>
          </p:cNvPr>
          <p:cNvSpPr/>
          <p:nvPr/>
        </p:nvSpPr>
        <p:spPr>
          <a:xfrm>
            <a:off x="4620170" y="2175642"/>
            <a:ext cx="1840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/>
              <a:t>Parameters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E7C344-0A9C-45C9-A681-A52BCA7AABE7}"/>
              </a:ext>
            </a:extLst>
          </p:cNvPr>
          <p:cNvSpPr/>
          <p:nvPr/>
        </p:nvSpPr>
        <p:spPr>
          <a:xfrm rot="6556045">
            <a:off x="2327227" y="2983392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F34DAF-D225-4DBF-8B89-493F9E6839C5}"/>
              </a:ext>
            </a:extLst>
          </p:cNvPr>
          <p:cNvSpPr/>
          <p:nvPr/>
        </p:nvSpPr>
        <p:spPr>
          <a:xfrm rot="6556045">
            <a:off x="4418281" y="3113666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FEA67-375F-4B21-A929-AD40B2557104}"/>
              </a:ext>
            </a:extLst>
          </p:cNvPr>
          <p:cNvSpPr txBox="1"/>
          <p:nvPr/>
        </p:nvSpPr>
        <p:spPr>
          <a:xfrm>
            <a:off x="7796463" y="4071033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Function body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8AA1430-35CC-41F8-97B5-8519CD7CF84A}"/>
              </a:ext>
            </a:extLst>
          </p:cNvPr>
          <p:cNvSpPr/>
          <p:nvPr/>
        </p:nvSpPr>
        <p:spPr>
          <a:xfrm rot="10800000">
            <a:off x="6460995" y="4208100"/>
            <a:ext cx="1159243" cy="395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9FA3C9-AD9B-41A9-8BE3-3D0EB1EB2344}"/>
              </a:ext>
            </a:extLst>
          </p:cNvPr>
          <p:cNvSpPr txBox="1"/>
          <p:nvPr/>
        </p:nvSpPr>
        <p:spPr>
          <a:xfrm>
            <a:off x="782052" y="900976"/>
            <a:ext cx="6679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But first a reminder -  functions</a:t>
            </a:r>
          </a:p>
        </p:txBody>
      </p:sp>
    </p:spTree>
    <p:extLst>
      <p:ext uri="{BB962C8B-B14F-4D97-AF65-F5344CB8AC3E}">
        <p14:creationId xmlns:p14="http://schemas.microsoft.com/office/powerpoint/2010/main" val="155427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D7CF0-61FD-47B2-8C8D-434F68AD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67" y="3099132"/>
            <a:ext cx="5122825" cy="3169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E7D44-5B88-4A68-B8E0-E27A4FAD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68" y="1099134"/>
            <a:ext cx="5536300" cy="13071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B7513-5935-460F-A37B-124DE6237E1E}"/>
              </a:ext>
            </a:extLst>
          </p:cNvPr>
          <p:cNvSpPr txBox="1"/>
          <p:nvPr/>
        </p:nvSpPr>
        <p:spPr>
          <a:xfrm>
            <a:off x="6821905" y="5053262"/>
            <a:ext cx="389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What will this output?</a:t>
            </a:r>
          </a:p>
        </p:txBody>
      </p:sp>
    </p:spTree>
    <p:extLst>
      <p:ext uri="{BB962C8B-B14F-4D97-AF65-F5344CB8AC3E}">
        <p14:creationId xmlns:p14="http://schemas.microsoft.com/office/powerpoint/2010/main" val="223882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D7CF0-61FD-47B2-8C8D-434F68AD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67" y="3099132"/>
            <a:ext cx="5122825" cy="3169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CE7D44-5B88-4A68-B8E0-E27A4FAD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68" y="1099134"/>
            <a:ext cx="5536300" cy="13071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BF65A2-741B-4963-B109-5153937B0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680" y="4659730"/>
            <a:ext cx="2758752" cy="15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44A5E-6800-4101-A971-C5C7F9F1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05225"/>
            <a:ext cx="6359250" cy="283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648FE-5FDF-437D-8BD2-D7E1975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8702"/>
            <a:ext cx="4109497" cy="97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25E2D-1FC8-4A96-87E5-8F021A889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65"/>
          <a:stretch/>
        </p:blipFill>
        <p:spPr>
          <a:xfrm>
            <a:off x="762000" y="841102"/>
            <a:ext cx="5002131" cy="13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ABF21-FB94-48ED-8C22-3A22CF3C306F}"/>
              </a:ext>
            </a:extLst>
          </p:cNvPr>
          <p:cNvSpPr txBox="1"/>
          <p:nvPr/>
        </p:nvSpPr>
        <p:spPr>
          <a:xfrm>
            <a:off x="6617369" y="478507"/>
            <a:ext cx="3844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Calling functions from</a:t>
            </a:r>
          </a:p>
          <a:p>
            <a:r>
              <a:rPr lang="en-GB" sz="3200" dirty="0"/>
              <a:t>within functions</a:t>
            </a:r>
          </a:p>
        </p:txBody>
      </p:sp>
    </p:spTree>
    <p:extLst>
      <p:ext uri="{BB962C8B-B14F-4D97-AF65-F5344CB8AC3E}">
        <p14:creationId xmlns:p14="http://schemas.microsoft.com/office/powerpoint/2010/main" val="145974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A44A5E-6800-4101-A971-C5C7F9F1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705225"/>
            <a:ext cx="6359250" cy="283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5648FE-5FDF-437D-8BD2-D7E1975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8702"/>
            <a:ext cx="4109497" cy="97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25E2D-1FC8-4A96-87E5-8F021A889E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65"/>
          <a:stretch/>
        </p:blipFill>
        <p:spPr>
          <a:xfrm>
            <a:off x="762000" y="841102"/>
            <a:ext cx="5002131" cy="1341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7ABF21-FB94-48ED-8C22-3A22CF3C306F}"/>
              </a:ext>
            </a:extLst>
          </p:cNvPr>
          <p:cNvSpPr txBox="1"/>
          <p:nvPr/>
        </p:nvSpPr>
        <p:spPr>
          <a:xfrm>
            <a:off x="6617369" y="478507"/>
            <a:ext cx="38441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Calling functions from</a:t>
            </a:r>
          </a:p>
          <a:p>
            <a:r>
              <a:rPr lang="en-GB" sz="3200" dirty="0"/>
              <a:t>within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4CA0C-CA15-4024-9535-D2A7C87A7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369" y="2182477"/>
            <a:ext cx="5136683" cy="12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1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E116-46B5-4B3C-B34F-8E6AA97F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--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9DB4-6197-4B68-9252-029BD748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We have looked at lists</a:t>
            </a:r>
          </a:p>
          <a:p>
            <a:r>
              <a:rPr lang="en-GB" sz="2800" dirty="0"/>
              <a:t>[]</a:t>
            </a:r>
          </a:p>
          <a:p>
            <a:r>
              <a:rPr lang="en-GB" sz="2800" dirty="0"/>
              <a:t>Sequence types – they behave like sequences</a:t>
            </a:r>
          </a:p>
          <a:p>
            <a:endParaRPr lang="en-GB" sz="2800" dirty="0"/>
          </a:p>
          <a:p>
            <a:r>
              <a:rPr lang="en-GB" sz="2800" dirty="0"/>
              <a:t>String is also a sequence type</a:t>
            </a:r>
          </a:p>
        </p:txBody>
      </p:sp>
    </p:spTree>
    <p:extLst>
      <p:ext uri="{BB962C8B-B14F-4D97-AF65-F5344CB8AC3E}">
        <p14:creationId xmlns:p14="http://schemas.microsoft.com/office/powerpoint/2010/main" val="123300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2E2E-17DA-43C9-965F-0D9A1C5B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171BB-36D7-447C-869B-D2E1BE39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5303"/>
            <a:ext cx="10131425" cy="3895898"/>
          </a:xfrm>
        </p:spPr>
        <p:txBody>
          <a:bodyPr anchor="t">
            <a:normAutofit/>
          </a:bodyPr>
          <a:lstStyle/>
          <a:p>
            <a:r>
              <a:rPr lang="en-GB" sz="2800" dirty="0"/>
              <a:t>A string in Python is an object</a:t>
            </a:r>
          </a:p>
          <a:p>
            <a:r>
              <a:rPr lang="en-GB" sz="2800" dirty="0"/>
              <a:t>The string object has methods that perform useful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5AD47-C7BD-4FA7-B896-9C1391B3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0939"/>
            <a:ext cx="12192000" cy="377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0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FD230-5DAA-47B1-A84E-25607574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8" y="237691"/>
            <a:ext cx="7191375" cy="3057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8F116A-13E0-4047-854D-2F86353F3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84" y="3429000"/>
            <a:ext cx="7083497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87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142</TotalTime>
  <Words>153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Python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 -- strings</vt:lpstr>
      <vt:lpstr>String Methods</vt:lpstr>
      <vt:lpstr>PowerPoint Presentation</vt:lpstr>
      <vt:lpstr>PowerPoint Presentation</vt:lpstr>
      <vt:lpstr>PowerPoint Presentation</vt:lpstr>
      <vt:lpstr>slices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John Glazebrook</dc:creator>
  <cp:lastModifiedBy>John Glazebrook</cp:lastModifiedBy>
  <cp:revision>19</cp:revision>
  <dcterms:created xsi:type="dcterms:W3CDTF">2019-01-09T22:16:41Z</dcterms:created>
  <dcterms:modified xsi:type="dcterms:W3CDTF">2022-12-07T13:40:46Z</dcterms:modified>
</cp:coreProperties>
</file>