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2" r:id="rId7"/>
    <p:sldId id="261" r:id="rId8"/>
    <p:sldId id="262" r:id="rId9"/>
    <p:sldId id="263" r:id="rId10"/>
    <p:sldId id="264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06B6FEFE-0B4C-47D6-A323-0088D3394E37}"/>
    <pc:docChg chg="delSld">
      <pc:chgData name="John Glazebrook" userId="0cee8e84-5584-4a59-8cd1-43182ebc90a0" providerId="ADAL" clId="{06B6FEFE-0B4C-47D6-A323-0088D3394E37}" dt="2020-01-09T10:39:47.642" v="0" actId="2696"/>
      <pc:docMkLst>
        <pc:docMk/>
      </pc:docMkLst>
      <pc:sldChg chg="del">
        <pc:chgData name="John Glazebrook" userId="0cee8e84-5584-4a59-8cd1-43182ebc90a0" providerId="ADAL" clId="{06B6FEFE-0B4C-47D6-A323-0088D3394E37}" dt="2020-01-09T10:39:47.642" v="0" actId="2696"/>
        <pc:sldMkLst>
          <pc:docMk/>
          <pc:sldMk cId="3996533987" sldId="265"/>
        </pc:sldMkLst>
      </pc:sldChg>
    </pc:docChg>
  </pc:docChgLst>
  <pc:docChgLst>
    <pc:chgData name="John Glazebrook" userId="0cee8e84-5584-4a59-8cd1-43182ebc90a0" providerId="ADAL" clId="{5560CFF0-4022-42CB-AB80-EF7E5CEC36DA}"/>
    <pc:docChg chg="undo custSel addSld delSld modSld">
      <pc:chgData name="John Glazebrook" userId="0cee8e84-5584-4a59-8cd1-43182ebc90a0" providerId="ADAL" clId="{5560CFF0-4022-42CB-AB80-EF7E5CEC36DA}" dt="2020-11-23T21:42:46.760" v="85" actId="47"/>
      <pc:docMkLst>
        <pc:docMk/>
      </pc:docMkLst>
      <pc:sldChg chg="modSp mod">
        <pc:chgData name="John Glazebrook" userId="0cee8e84-5584-4a59-8cd1-43182ebc90a0" providerId="ADAL" clId="{5560CFF0-4022-42CB-AB80-EF7E5CEC36DA}" dt="2020-11-23T21:41:31.333" v="16" actId="20577"/>
        <pc:sldMkLst>
          <pc:docMk/>
          <pc:sldMk cId="3302432268" sldId="257"/>
        </pc:sldMkLst>
        <pc:spChg chg="mod">
          <ac:chgData name="John Glazebrook" userId="0cee8e84-5584-4a59-8cd1-43182ebc90a0" providerId="ADAL" clId="{5560CFF0-4022-42CB-AB80-EF7E5CEC36DA}" dt="2020-11-23T21:41:31.333" v="16" actId="20577"/>
          <ac:spMkLst>
            <pc:docMk/>
            <pc:sldMk cId="3302432268" sldId="257"/>
            <ac:spMk id="3" creationId="{AD25AA34-65B0-4C74-820D-5F127FA15AF0}"/>
          </ac:spMkLst>
        </pc:spChg>
      </pc:sldChg>
      <pc:sldChg chg="add del">
        <pc:chgData name="John Glazebrook" userId="0cee8e84-5584-4a59-8cd1-43182ebc90a0" providerId="ADAL" clId="{5560CFF0-4022-42CB-AB80-EF7E5CEC36DA}" dt="2020-11-23T21:41:26.440" v="10" actId="47"/>
        <pc:sldMkLst>
          <pc:docMk/>
          <pc:sldMk cId="216978019" sldId="258"/>
        </pc:sldMkLst>
      </pc:sldChg>
      <pc:sldChg chg="add del">
        <pc:chgData name="John Glazebrook" userId="0cee8e84-5584-4a59-8cd1-43182ebc90a0" providerId="ADAL" clId="{5560CFF0-4022-42CB-AB80-EF7E5CEC36DA}" dt="2020-11-23T21:41:25.787" v="9" actId="47"/>
        <pc:sldMkLst>
          <pc:docMk/>
          <pc:sldMk cId="1026095000" sldId="260"/>
        </pc:sldMkLst>
      </pc:sldChg>
      <pc:sldChg chg="delSp modSp mod">
        <pc:chgData name="John Glazebrook" userId="0cee8e84-5584-4a59-8cd1-43182ebc90a0" providerId="ADAL" clId="{5560CFF0-4022-42CB-AB80-EF7E5CEC36DA}" dt="2020-11-23T21:42:23.335" v="78" actId="1076"/>
        <pc:sldMkLst>
          <pc:docMk/>
          <pc:sldMk cId="1862812150" sldId="266"/>
        </pc:sldMkLst>
        <pc:spChg chg="mod">
          <ac:chgData name="John Glazebrook" userId="0cee8e84-5584-4a59-8cd1-43182ebc90a0" providerId="ADAL" clId="{5560CFF0-4022-42CB-AB80-EF7E5CEC36DA}" dt="2020-11-23T21:42:20.206" v="77" actId="20577"/>
          <ac:spMkLst>
            <pc:docMk/>
            <pc:sldMk cId="1862812150" sldId="266"/>
            <ac:spMk id="3" creationId="{A469B933-4132-47F9-A8AF-7E64148ECAF0}"/>
          </ac:spMkLst>
        </pc:spChg>
        <pc:picChg chg="mod">
          <ac:chgData name="John Glazebrook" userId="0cee8e84-5584-4a59-8cd1-43182ebc90a0" providerId="ADAL" clId="{5560CFF0-4022-42CB-AB80-EF7E5CEC36DA}" dt="2020-11-23T21:42:23.335" v="78" actId="1076"/>
          <ac:picMkLst>
            <pc:docMk/>
            <pc:sldMk cId="1862812150" sldId="266"/>
            <ac:picMk id="4" creationId="{835B37AE-8EC9-4B46-ABBD-B2CD38F49B85}"/>
          </ac:picMkLst>
        </pc:picChg>
        <pc:picChg chg="del">
          <ac:chgData name="John Glazebrook" userId="0cee8e84-5584-4a59-8cd1-43182ebc90a0" providerId="ADAL" clId="{5560CFF0-4022-42CB-AB80-EF7E5CEC36DA}" dt="2020-11-23T21:42:03.028" v="19" actId="478"/>
          <ac:picMkLst>
            <pc:docMk/>
            <pc:sldMk cId="1862812150" sldId="266"/>
            <ac:picMk id="5" creationId="{418E1F46-12EA-401B-9A16-B41DF73A5AE0}"/>
          </ac:picMkLst>
        </pc:picChg>
      </pc:sldChg>
      <pc:sldChg chg="del">
        <pc:chgData name="John Glazebrook" userId="0cee8e84-5584-4a59-8cd1-43182ebc90a0" providerId="ADAL" clId="{5560CFF0-4022-42CB-AB80-EF7E5CEC36DA}" dt="2020-11-23T21:42:26.766" v="79" actId="47"/>
        <pc:sldMkLst>
          <pc:docMk/>
          <pc:sldMk cId="1648373768" sldId="267"/>
        </pc:sldMkLst>
      </pc:sldChg>
      <pc:sldChg chg="del">
        <pc:chgData name="John Glazebrook" userId="0cee8e84-5584-4a59-8cd1-43182ebc90a0" providerId="ADAL" clId="{5560CFF0-4022-42CB-AB80-EF7E5CEC36DA}" dt="2020-11-23T21:42:30.435" v="80" actId="47"/>
        <pc:sldMkLst>
          <pc:docMk/>
          <pc:sldMk cId="4281408830" sldId="268"/>
        </pc:sldMkLst>
      </pc:sldChg>
      <pc:sldChg chg="del">
        <pc:chgData name="John Glazebrook" userId="0cee8e84-5584-4a59-8cd1-43182ebc90a0" providerId="ADAL" clId="{5560CFF0-4022-42CB-AB80-EF7E5CEC36DA}" dt="2020-11-23T21:42:32.239" v="81" actId="47"/>
        <pc:sldMkLst>
          <pc:docMk/>
          <pc:sldMk cId="1846574148" sldId="269"/>
        </pc:sldMkLst>
      </pc:sldChg>
      <pc:sldChg chg="delSp modSp mod">
        <pc:chgData name="John Glazebrook" userId="0cee8e84-5584-4a59-8cd1-43182ebc90a0" providerId="ADAL" clId="{5560CFF0-4022-42CB-AB80-EF7E5CEC36DA}" dt="2020-11-23T21:42:39.705" v="84" actId="478"/>
        <pc:sldMkLst>
          <pc:docMk/>
          <pc:sldMk cId="948537814" sldId="270"/>
        </pc:sldMkLst>
        <pc:spChg chg="mod">
          <ac:chgData name="John Glazebrook" userId="0cee8e84-5584-4a59-8cd1-43182ebc90a0" providerId="ADAL" clId="{5560CFF0-4022-42CB-AB80-EF7E5CEC36DA}" dt="2020-11-23T21:42:37.727" v="83" actId="27636"/>
          <ac:spMkLst>
            <pc:docMk/>
            <pc:sldMk cId="948537814" sldId="270"/>
            <ac:spMk id="3" creationId="{D9F24720-B355-46C7-AB32-DB2BA25CAA66}"/>
          </ac:spMkLst>
        </pc:spChg>
        <pc:picChg chg="del">
          <ac:chgData name="John Glazebrook" userId="0cee8e84-5584-4a59-8cd1-43182ebc90a0" providerId="ADAL" clId="{5560CFF0-4022-42CB-AB80-EF7E5CEC36DA}" dt="2020-11-23T21:42:39.705" v="84" actId="478"/>
          <ac:picMkLst>
            <pc:docMk/>
            <pc:sldMk cId="948537814" sldId="270"/>
            <ac:picMk id="4" creationId="{0C404C59-4329-45FC-9839-3C7C15445A3A}"/>
          </ac:picMkLst>
        </pc:picChg>
      </pc:sldChg>
      <pc:sldChg chg="del">
        <pc:chgData name="John Glazebrook" userId="0cee8e84-5584-4a59-8cd1-43182ebc90a0" providerId="ADAL" clId="{5560CFF0-4022-42CB-AB80-EF7E5CEC36DA}" dt="2020-11-23T21:42:46.760" v="85" actId="47"/>
        <pc:sldMkLst>
          <pc:docMk/>
          <pc:sldMk cId="3431977418" sldId="271"/>
        </pc:sldMkLst>
      </pc:sldChg>
      <pc:sldChg chg="add del">
        <pc:chgData name="John Glazebrook" userId="0cee8e84-5584-4a59-8cd1-43182ebc90a0" providerId="ADAL" clId="{5560CFF0-4022-42CB-AB80-EF7E5CEC36DA}" dt="2020-11-23T21:41:24.962" v="8" actId="47"/>
        <pc:sldMkLst>
          <pc:docMk/>
          <pc:sldMk cId="2828251759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19CC-CB20-48F4-986E-DCBD6D998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1A54C-9FF5-4DEB-8F64-3DFA18A5E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Non volatile storage</a:t>
            </a:r>
          </a:p>
        </p:txBody>
      </p:sp>
    </p:spTree>
    <p:extLst>
      <p:ext uri="{BB962C8B-B14F-4D97-AF65-F5344CB8AC3E}">
        <p14:creationId xmlns:p14="http://schemas.microsoft.com/office/powerpoint/2010/main" val="114411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163710-39BD-4E0D-872F-7249A235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5" y="240889"/>
            <a:ext cx="8904093" cy="6292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BBA735-D412-4E36-BE86-491CCA572A2B}"/>
              </a:ext>
            </a:extLst>
          </p:cNvPr>
          <p:cNvSpPr txBox="1"/>
          <p:nvPr/>
        </p:nvSpPr>
        <p:spPr>
          <a:xfrm>
            <a:off x="8548278" y="560439"/>
            <a:ext cx="3458447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4000" dirty="0"/>
              <a:t>Using a for loop</a:t>
            </a:r>
          </a:p>
        </p:txBody>
      </p:sp>
    </p:spTree>
    <p:extLst>
      <p:ext uri="{BB962C8B-B14F-4D97-AF65-F5344CB8AC3E}">
        <p14:creationId xmlns:p14="http://schemas.microsoft.com/office/powerpoint/2010/main" val="383214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5B56-E2EE-4837-A79F-E9C8BCF6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B933-4132-47F9-A8AF-7E64148E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 anchor="t">
            <a:normAutofit/>
          </a:bodyPr>
          <a:lstStyle/>
          <a:p>
            <a:r>
              <a:rPr lang="en-GB" sz="2400" dirty="0"/>
              <a:t>New files can be written to a file by opening in write mode: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We will look at this in more detail in our next lecture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B37AE-8EC9-4B46-ABBD-B2CD38F4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23" y="3029544"/>
            <a:ext cx="4995441" cy="6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1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578E-4B2A-4BDE-98BD-7D7A5780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4720-B355-46C7-AB32-DB2BA25C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Produce the following programs</a:t>
            </a:r>
          </a:p>
          <a:p>
            <a:r>
              <a:rPr lang="en-GB" sz="2800" dirty="0"/>
              <a:t>Read the file films.txt</a:t>
            </a:r>
          </a:p>
          <a:p>
            <a:r>
              <a:rPr lang="en-GB" sz="2800" dirty="0"/>
              <a:t>Filter the output by genre, or date, or rating or length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485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EBE2-82A4-48EA-86C7-71A35615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AA34-65B0-4C74-820D-5F127FA1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So far, in all the programs we have created the data is stored in RAM</a:t>
            </a:r>
          </a:p>
          <a:p>
            <a:r>
              <a:rPr lang="en-GB" sz="2800" dirty="0"/>
              <a:t>RAM is volatile</a:t>
            </a:r>
          </a:p>
          <a:p>
            <a:r>
              <a:rPr lang="en-GB" sz="2800" dirty="0"/>
              <a:t>When the power is turned off, the data is lost</a:t>
            </a:r>
          </a:p>
          <a:p>
            <a:endParaRPr lang="en-GB" sz="2800" dirty="0"/>
          </a:p>
          <a:p>
            <a:r>
              <a:rPr lang="en-GB" sz="2800" dirty="0"/>
              <a:t>We will start to explore how to store data in files</a:t>
            </a:r>
          </a:p>
          <a:p>
            <a:r>
              <a:rPr lang="en-GB" sz="2800" dirty="0"/>
              <a:t>Files are non-volatile, they remain when the power is turned off</a:t>
            </a:r>
          </a:p>
        </p:txBody>
      </p:sp>
    </p:spTree>
    <p:extLst>
      <p:ext uri="{BB962C8B-B14F-4D97-AF65-F5344CB8AC3E}">
        <p14:creationId xmlns:p14="http://schemas.microsoft.com/office/powerpoint/2010/main" val="330243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A442-1C61-47C1-803E-A334DEA7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Open, read,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7A68-6A43-4104-B34D-6B7B77B6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In this example, we will look at how to open a text file and read the contents</a:t>
            </a:r>
          </a:p>
          <a:p>
            <a:r>
              <a:rPr lang="en-GB" sz="2800" dirty="0"/>
              <a:t>It is important that the file is closed after use</a:t>
            </a:r>
          </a:p>
          <a:p>
            <a:r>
              <a:rPr lang="en-GB" sz="2800" dirty="0"/>
              <a:t>This is good memory management</a:t>
            </a:r>
          </a:p>
          <a:p>
            <a:endParaRPr lang="en-GB" sz="2800" dirty="0"/>
          </a:p>
          <a:p>
            <a:r>
              <a:rPr lang="en-GB" sz="2800" dirty="0"/>
              <a:t>The open() statement assigns a variable name to the file…</a:t>
            </a:r>
          </a:p>
          <a:p>
            <a:r>
              <a:rPr lang="en-GB" sz="2800" dirty="0"/>
              <a:t>… tells the program where the file is located</a:t>
            </a:r>
          </a:p>
          <a:p>
            <a:r>
              <a:rPr lang="en-GB" sz="2800" dirty="0"/>
              <a:t>… tells the program what the files name is</a:t>
            </a:r>
          </a:p>
          <a:p>
            <a:r>
              <a:rPr lang="en-GB" sz="2800" dirty="0"/>
              <a:t>… tells the program what mode to open it in (read, write or append)</a:t>
            </a:r>
          </a:p>
        </p:txBody>
      </p:sp>
    </p:spTree>
    <p:extLst>
      <p:ext uri="{BB962C8B-B14F-4D97-AF65-F5344CB8AC3E}">
        <p14:creationId xmlns:p14="http://schemas.microsoft.com/office/powerpoint/2010/main" val="21697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CF0380-975B-4F99-884D-B225A8E4C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3" y="1002890"/>
            <a:ext cx="3186550" cy="4297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962C45-29AD-48B9-9B27-6BED48AD5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72"/>
          <a:stretch/>
        </p:blipFill>
        <p:spPr>
          <a:xfrm>
            <a:off x="3470460" y="442451"/>
            <a:ext cx="8545457" cy="59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9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7C45C0-1E3E-45F8-8183-7ED02B99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3" y="547995"/>
            <a:ext cx="6214811" cy="2445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89FB27-2315-4E1E-99CB-1A012121657C}"/>
              </a:ext>
            </a:extLst>
          </p:cNvPr>
          <p:cNvSpPr txBox="1"/>
          <p:nvPr/>
        </p:nvSpPr>
        <p:spPr>
          <a:xfrm>
            <a:off x="7200576" y="547995"/>
            <a:ext cx="4657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do you think this file is located?</a:t>
            </a:r>
          </a:p>
          <a:p>
            <a:endParaRPr lang="en-GB" sz="3200" dirty="0"/>
          </a:p>
          <a:p>
            <a:r>
              <a:rPr lang="en-GB" sz="3200" dirty="0"/>
              <a:t>r – read (why?)</a:t>
            </a:r>
          </a:p>
          <a:p>
            <a:r>
              <a:rPr lang="en-GB" sz="3200" dirty="0"/>
              <a:t>w – write</a:t>
            </a:r>
          </a:p>
          <a:p>
            <a:r>
              <a:rPr lang="en-GB" sz="3200" dirty="0" err="1"/>
              <a:t>rw</a:t>
            </a:r>
            <a:r>
              <a:rPr lang="en-GB" sz="3200" dirty="0"/>
              <a:t> – read &amp; write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B3366-5AA6-41AA-BD34-083D06129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6" y="3288709"/>
            <a:ext cx="6193978" cy="54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BA14D-55DE-400B-9FF8-BA08C9AC9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" t="34195"/>
          <a:stretch/>
        </p:blipFill>
        <p:spPr>
          <a:xfrm>
            <a:off x="4019175" y="943736"/>
            <a:ext cx="7906215" cy="53515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35A4AA-427F-4EBE-B372-9021EB6C8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26850" cy="3909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2825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5D80-F3A0-415C-9E38-B4F52C3E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Readline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9019-63CB-4077-B83A-A57CB8C4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We will expand the code by adding the </a:t>
            </a:r>
            <a:r>
              <a:rPr lang="en-GB" sz="2800" dirty="0" err="1"/>
              <a:t>readline</a:t>
            </a:r>
            <a:r>
              <a:rPr lang="en-GB" sz="2800" dirty="0"/>
              <a:t>() statement</a:t>
            </a:r>
          </a:p>
          <a:p>
            <a:r>
              <a:rPr lang="en-GB" sz="2800" dirty="0"/>
              <a:t>This method will read one line from the file</a:t>
            </a:r>
          </a:p>
          <a:p>
            <a:r>
              <a:rPr lang="en-GB" sz="2800" dirty="0"/>
              <a:t>The line is assigned to a variable</a:t>
            </a:r>
          </a:p>
          <a:p>
            <a:r>
              <a:rPr lang="en-GB" sz="2800" dirty="0"/>
              <a:t>We can inspect each line and only print the data we want from the file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5324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A587E0-C8DD-4E23-8A70-C522D690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2659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74942-9F11-4973-A70C-DBF332BD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47" y="819612"/>
            <a:ext cx="5580953" cy="182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7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E6D0E0-EB05-4522-ACAF-8F84B408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651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667A4-379D-42D1-8985-EC2F23CE70AD}"/>
              </a:ext>
            </a:extLst>
          </p:cNvPr>
          <p:cNvSpPr txBox="1"/>
          <p:nvPr/>
        </p:nvSpPr>
        <p:spPr>
          <a:xfrm>
            <a:off x="7477432" y="1548580"/>
            <a:ext cx="456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What will this code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6F463-779F-437D-8DD4-2CB0811A86CE}"/>
              </a:ext>
            </a:extLst>
          </p:cNvPr>
          <p:cNvSpPr txBox="1"/>
          <p:nvPr/>
        </p:nvSpPr>
        <p:spPr>
          <a:xfrm>
            <a:off x="7023029" y="4296604"/>
            <a:ext cx="2945999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Remove newline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467D257-349C-46E0-9428-92DEAEDF8802}"/>
              </a:ext>
            </a:extLst>
          </p:cNvPr>
          <p:cNvSpPr/>
          <p:nvPr/>
        </p:nvSpPr>
        <p:spPr>
          <a:xfrm rot="11629610">
            <a:off x="5721672" y="4275206"/>
            <a:ext cx="1298559" cy="427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290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278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Python files</vt:lpstr>
      <vt:lpstr>Storing data</vt:lpstr>
      <vt:lpstr>Open, read, close</vt:lpstr>
      <vt:lpstr>PowerPoint Presentation</vt:lpstr>
      <vt:lpstr>PowerPoint Presentation</vt:lpstr>
      <vt:lpstr>PowerPoint Presentation</vt:lpstr>
      <vt:lpstr>Readline()</vt:lpstr>
      <vt:lpstr>PowerPoint Presentation</vt:lpstr>
      <vt:lpstr>PowerPoint Presentation</vt:lpstr>
      <vt:lpstr>PowerPoint Presentation</vt:lpstr>
      <vt:lpstr>Writing to a file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files</dc:title>
  <dc:creator>John Glazebrook</dc:creator>
  <cp:lastModifiedBy>John Glazebrook</cp:lastModifiedBy>
  <cp:revision>14</cp:revision>
  <dcterms:created xsi:type="dcterms:W3CDTF">2019-01-16T22:08:21Z</dcterms:created>
  <dcterms:modified xsi:type="dcterms:W3CDTF">2020-11-23T21:42:47Z</dcterms:modified>
</cp:coreProperties>
</file>