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EDCF2-525F-46DF-9720-BB9B1763F116}" v="10" dt="2023-01-04T13:54:39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8669" autoAdjust="0"/>
  </p:normalViewPr>
  <p:slideViewPr>
    <p:cSldViewPr snapToGrid="0">
      <p:cViewPr varScale="1">
        <p:scale>
          <a:sx n="72" d="100"/>
          <a:sy n="72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06B6FEFE-0B4C-47D6-A323-0088D3394E37}"/>
    <pc:docChg chg="delSld">
      <pc:chgData name="John Glazebrook" userId="0cee8e84-5584-4a59-8cd1-43182ebc90a0" providerId="ADAL" clId="{06B6FEFE-0B4C-47D6-A323-0088D3394E37}" dt="2020-01-09T10:39:47.642" v="0" actId="2696"/>
      <pc:docMkLst>
        <pc:docMk/>
      </pc:docMkLst>
      <pc:sldChg chg="del">
        <pc:chgData name="John Glazebrook" userId="0cee8e84-5584-4a59-8cd1-43182ebc90a0" providerId="ADAL" clId="{06B6FEFE-0B4C-47D6-A323-0088D3394E37}" dt="2020-01-09T10:39:47.642" v="0" actId="2696"/>
        <pc:sldMkLst>
          <pc:docMk/>
          <pc:sldMk cId="3996533987" sldId="265"/>
        </pc:sldMkLst>
      </pc:sldChg>
    </pc:docChg>
  </pc:docChgLst>
  <pc:docChgLst>
    <pc:chgData name="John Glazebrook" userId="0cee8e84-5584-4a59-8cd1-43182ebc90a0" providerId="ADAL" clId="{F2BC6A28-3B21-4174-A436-A5FDD506E1F1}"/>
    <pc:docChg chg="custSel addSld delSld modSld">
      <pc:chgData name="John Glazebrook" userId="0cee8e84-5584-4a59-8cd1-43182ebc90a0" providerId="ADAL" clId="{F2BC6A28-3B21-4174-A436-A5FDD506E1F1}" dt="2020-11-23T21:47:10.192" v="255" actId="403"/>
      <pc:docMkLst>
        <pc:docMk/>
      </pc:docMkLst>
      <pc:sldChg chg="modSp mod">
        <pc:chgData name="John Glazebrook" userId="0cee8e84-5584-4a59-8cd1-43182ebc90a0" providerId="ADAL" clId="{F2BC6A28-3B21-4174-A436-A5FDD506E1F1}" dt="2020-11-23T21:43:07.386" v="4" actId="20577"/>
        <pc:sldMkLst>
          <pc:docMk/>
          <pc:sldMk cId="3302432268" sldId="257"/>
        </pc:sldMkLst>
        <pc:spChg chg="mod">
          <ac:chgData name="John Glazebrook" userId="0cee8e84-5584-4a59-8cd1-43182ebc90a0" providerId="ADAL" clId="{F2BC6A28-3B21-4174-A436-A5FDD506E1F1}" dt="2020-11-23T21:43:07.386" v="4" actId="20577"/>
          <ac:spMkLst>
            <pc:docMk/>
            <pc:sldMk cId="3302432268" sldId="257"/>
            <ac:spMk id="3" creationId="{AD25AA34-65B0-4C74-820D-5F127FA15AF0}"/>
          </ac:spMkLst>
        </pc:spChg>
      </pc:sldChg>
      <pc:sldChg chg="del">
        <pc:chgData name="John Glazebrook" userId="0cee8e84-5584-4a59-8cd1-43182ebc90a0" providerId="ADAL" clId="{F2BC6A28-3B21-4174-A436-A5FDD506E1F1}" dt="2020-11-23T21:43:13.158" v="5" actId="47"/>
        <pc:sldMkLst>
          <pc:docMk/>
          <pc:sldMk cId="216978019" sldId="258"/>
        </pc:sldMkLst>
      </pc:sldChg>
      <pc:sldChg chg="del">
        <pc:chgData name="John Glazebrook" userId="0cee8e84-5584-4a59-8cd1-43182ebc90a0" providerId="ADAL" clId="{F2BC6A28-3B21-4174-A436-A5FDD506E1F1}" dt="2020-11-23T21:43:14.209" v="6" actId="47"/>
        <pc:sldMkLst>
          <pc:docMk/>
          <pc:sldMk cId="1026095000" sldId="260"/>
        </pc:sldMkLst>
      </pc:sldChg>
      <pc:sldChg chg="del">
        <pc:chgData name="John Glazebrook" userId="0cee8e84-5584-4a59-8cd1-43182ebc90a0" providerId="ADAL" clId="{F2BC6A28-3B21-4174-A436-A5FDD506E1F1}" dt="2020-11-23T21:43:29.166" v="8" actId="47"/>
        <pc:sldMkLst>
          <pc:docMk/>
          <pc:sldMk cId="3754290909" sldId="263"/>
        </pc:sldMkLst>
      </pc:sldChg>
      <pc:sldChg chg="del">
        <pc:chgData name="John Glazebrook" userId="0cee8e84-5584-4a59-8cd1-43182ebc90a0" providerId="ADAL" clId="{F2BC6A28-3B21-4174-A436-A5FDD506E1F1}" dt="2020-11-23T21:44:04.580" v="9" actId="47"/>
        <pc:sldMkLst>
          <pc:docMk/>
          <pc:sldMk cId="948537814" sldId="270"/>
        </pc:sldMkLst>
      </pc:sldChg>
      <pc:sldChg chg="addSp modSp mod">
        <pc:chgData name="John Glazebrook" userId="0cee8e84-5584-4a59-8cd1-43182ebc90a0" providerId="ADAL" clId="{F2BC6A28-3B21-4174-A436-A5FDD506E1F1}" dt="2020-11-23T21:46:21.406" v="161" actId="1076"/>
        <pc:sldMkLst>
          <pc:docMk/>
          <pc:sldMk cId="3431977418" sldId="271"/>
        </pc:sldMkLst>
        <pc:spChg chg="mod">
          <ac:chgData name="John Glazebrook" userId="0cee8e84-5584-4a59-8cd1-43182ebc90a0" providerId="ADAL" clId="{F2BC6A28-3B21-4174-A436-A5FDD506E1F1}" dt="2020-11-23T21:45:36.384" v="126" actId="14100"/>
          <ac:spMkLst>
            <pc:docMk/>
            <pc:sldMk cId="3431977418" sldId="271"/>
            <ac:spMk id="3" creationId="{D9F24720-B355-46C7-AB32-DB2BA25CAA66}"/>
          </ac:spMkLst>
        </pc:spChg>
        <pc:spChg chg="add mod">
          <ac:chgData name="John Glazebrook" userId="0cee8e84-5584-4a59-8cd1-43182ebc90a0" providerId="ADAL" clId="{F2BC6A28-3B21-4174-A436-A5FDD506E1F1}" dt="2020-11-23T21:46:04.876" v="156" actId="17032"/>
          <ac:spMkLst>
            <pc:docMk/>
            <pc:sldMk cId="3431977418" sldId="271"/>
            <ac:spMk id="5" creationId="{800AB2A9-E86A-44E7-862A-B01ED8029A86}"/>
          </ac:spMkLst>
        </pc:spChg>
        <pc:spChg chg="add mod">
          <ac:chgData name="John Glazebrook" userId="0cee8e84-5584-4a59-8cd1-43182ebc90a0" providerId="ADAL" clId="{F2BC6A28-3B21-4174-A436-A5FDD506E1F1}" dt="2020-11-23T21:46:21.406" v="161" actId="1076"/>
          <ac:spMkLst>
            <pc:docMk/>
            <pc:sldMk cId="3431977418" sldId="271"/>
            <ac:spMk id="6" creationId="{4B992628-A1E5-4704-9473-48FB440FD70F}"/>
          </ac:spMkLst>
        </pc:spChg>
      </pc:sldChg>
      <pc:sldChg chg="del">
        <pc:chgData name="John Glazebrook" userId="0cee8e84-5584-4a59-8cd1-43182ebc90a0" providerId="ADAL" clId="{F2BC6A28-3B21-4174-A436-A5FDD506E1F1}" dt="2020-11-23T21:43:17.023" v="7" actId="47"/>
        <pc:sldMkLst>
          <pc:docMk/>
          <pc:sldMk cId="2828251759" sldId="272"/>
        </pc:sldMkLst>
      </pc:sldChg>
      <pc:sldChg chg="modSp new mod">
        <pc:chgData name="John Glazebrook" userId="0cee8e84-5584-4a59-8cd1-43182ebc90a0" providerId="ADAL" clId="{F2BC6A28-3B21-4174-A436-A5FDD506E1F1}" dt="2020-11-23T21:47:10.192" v="255" actId="403"/>
        <pc:sldMkLst>
          <pc:docMk/>
          <pc:sldMk cId="3547417735" sldId="272"/>
        </pc:sldMkLst>
        <pc:spChg chg="mod">
          <ac:chgData name="John Glazebrook" userId="0cee8e84-5584-4a59-8cd1-43182ebc90a0" providerId="ADAL" clId="{F2BC6A28-3B21-4174-A436-A5FDD506E1F1}" dt="2020-11-23T21:47:06.422" v="253" actId="20577"/>
          <ac:spMkLst>
            <pc:docMk/>
            <pc:sldMk cId="3547417735" sldId="272"/>
            <ac:spMk id="2" creationId="{42DB3B85-C01B-44E3-990C-15175577D8FD}"/>
          </ac:spMkLst>
        </pc:spChg>
        <pc:spChg chg="mod">
          <ac:chgData name="John Glazebrook" userId="0cee8e84-5584-4a59-8cd1-43182ebc90a0" providerId="ADAL" clId="{F2BC6A28-3B21-4174-A436-A5FDD506E1F1}" dt="2020-11-23T21:47:10.192" v="255" actId="403"/>
          <ac:spMkLst>
            <pc:docMk/>
            <pc:sldMk cId="3547417735" sldId="272"/>
            <ac:spMk id="3" creationId="{382B5898-42FD-4A6E-BC70-4E3DAF267821}"/>
          </ac:spMkLst>
        </pc:spChg>
      </pc:sldChg>
    </pc:docChg>
  </pc:docChgLst>
  <pc:docChgLst>
    <pc:chgData name="John Glazebrook" userId="0cee8e84-5584-4a59-8cd1-43182ebc90a0" providerId="ADAL" clId="{F8AEDCF2-525F-46DF-9720-BB9B1763F116}"/>
    <pc:docChg chg="addSld modSld">
      <pc:chgData name="John Glazebrook" userId="0cee8e84-5584-4a59-8cd1-43182ebc90a0" providerId="ADAL" clId="{F8AEDCF2-525F-46DF-9720-BB9B1763F116}" dt="2023-01-04T13:54:44.336" v="321" actId="1036"/>
      <pc:docMkLst>
        <pc:docMk/>
      </pc:docMkLst>
      <pc:sldChg chg="modNotesTx">
        <pc:chgData name="John Glazebrook" userId="0cee8e84-5584-4a59-8cd1-43182ebc90a0" providerId="ADAL" clId="{F8AEDCF2-525F-46DF-9720-BB9B1763F116}" dt="2023-01-04T13:49:04.262" v="249" actId="20577"/>
        <pc:sldMkLst>
          <pc:docMk/>
          <pc:sldMk cId="3431977418" sldId="271"/>
        </pc:sldMkLst>
      </pc:sldChg>
      <pc:sldChg chg="addSp modSp new mod">
        <pc:chgData name="John Glazebrook" userId="0cee8e84-5584-4a59-8cd1-43182ebc90a0" providerId="ADAL" clId="{F8AEDCF2-525F-46DF-9720-BB9B1763F116}" dt="2023-01-04T13:54:44.336" v="321" actId="1036"/>
        <pc:sldMkLst>
          <pc:docMk/>
          <pc:sldMk cId="4177929392" sldId="273"/>
        </pc:sldMkLst>
        <pc:spChg chg="add mod">
          <ac:chgData name="John Glazebrook" userId="0cee8e84-5584-4a59-8cd1-43182ebc90a0" providerId="ADAL" clId="{F8AEDCF2-525F-46DF-9720-BB9B1763F116}" dt="2023-01-04T13:54:04.015" v="274" actId="1076"/>
          <ac:spMkLst>
            <pc:docMk/>
            <pc:sldMk cId="4177929392" sldId="273"/>
            <ac:spMk id="2" creationId="{BA3B5756-0A1E-4208-F64F-ECC718F48921}"/>
          </ac:spMkLst>
        </pc:spChg>
        <pc:spChg chg="add mod">
          <ac:chgData name="John Glazebrook" userId="0cee8e84-5584-4a59-8cd1-43182ebc90a0" providerId="ADAL" clId="{F8AEDCF2-525F-46DF-9720-BB9B1763F116}" dt="2023-01-04T13:54:27.575" v="315" actId="1076"/>
          <ac:spMkLst>
            <pc:docMk/>
            <pc:sldMk cId="4177929392" sldId="273"/>
            <ac:spMk id="3" creationId="{584912F6-DAB3-AEEE-6904-BF052ED25530}"/>
          </ac:spMkLst>
        </pc:spChg>
        <pc:spChg chg="add mod">
          <ac:chgData name="John Glazebrook" userId="0cee8e84-5584-4a59-8cd1-43182ebc90a0" providerId="ADAL" clId="{F8AEDCF2-525F-46DF-9720-BB9B1763F116}" dt="2023-01-04T13:54:44.336" v="321" actId="1036"/>
          <ac:spMkLst>
            <pc:docMk/>
            <pc:sldMk cId="4177929392" sldId="273"/>
            <ac:spMk id="4" creationId="{FEBAE8CA-6EA5-19F4-1D50-4EF25A9A14EE}"/>
          </ac:spMkLst>
        </pc:spChg>
        <pc:picChg chg="add mod">
          <ac:chgData name="John Glazebrook" userId="0cee8e84-5584-4a59-8cd1-43182ebc90a0" providerId="ADAL" clId="{F8AEDCF2-525F-46DF-9720-BB9B1763F116}" dt="2023-01-04T13:54:39.463" v="318" actId="1076"/>
          <ac:picMkLst>
            <pc:docMk/>
            <pc:sldMk cId="4177929392" sldId="273"/>
            <ac:picMk id="1026" creationId="{1C3D3040-CA62-291C-3930-F48876B2B9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3B83-E150-4647-9746-3CD1AFF6C9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75E16-928C-479C-A3A0-97FFD5D6D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Students will have to open the file as write (not append) to update a city.</a:t>
            </a:r>
          </a:p>
          <a:p>
            <a:r>
              <a:rPr lang="en-GB" dirty="0"/>
              <a:t>Or they may wish to read the whole file into a data structure, then make changes to the data, then write it out when the user is finished.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5E16-928C-479C-A3A0-97FFD5D6D92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9CC-CB20-48F4-986E-DCBD6D998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A54C-9FF5-4DEB-8F64-3DFA18A5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volatile storage</a:t>
            </a:r>
          </a:p>
        </p:txBody>
      </p:sp>
    </p:spTree>
    <p:extLst>
      <p:ext uri="{BB962C8B-B14F-4D97-AF65-F5344CB8AC3E}">
        <p14:creationId xmlns:p14="http://schemas.microsoft.com/office/powerpoint/2010/main" val="11441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7497-4699-4C6A-927B-3234C8D5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1676-0270-429B-AA40-45476027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0311"/>
            <a:ext cx="10131425" cy="40508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800" dirty="0"/>
              <a:t>In this example, a file is created to hold data showing the local time and he temperature °C of several cities around the world on a particular day in February.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C655-8AFE-417B-93B5-C62B0017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3176894"/>
            <a:ext cx="8401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775D8-9F11-4120-9C79-40C38780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8" y="740184"/>
            <a:ext cx="11226379" cy="53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3D3040-CA62-291C-3930-F48876B2B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14400" r="9893" b="5737"/>
          <a:stretch/>
        </p:blipFill>
        <p:spPr bwMode="auto">
          <a:xfrm>
            <a:off x="528397" y="1274008"/>
            <a:ext cx="11663603" cy="488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3B5756-0A1E-4208-F64F-ECC718F48921}"/>
              </a:ext>
            </a:extLst>
          </p:cNvPr>
          <p:cNvSpPr txBox="1"/>
          <p:nvPr/>
        </p:nvSpPr>
        <p:spPr>
          <a:xfrm>
            <a:off x="10533445" y="6348549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by Jake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912F6-DAB3-AEEE-6904-BF052ED25530}"/>
              </a:ext>
            </a:extLst>
          </p:cNvPr>
          <p:cNvSpPr txBox="1"/>
          <p:nvPr/>
        </p:nvSpPr>
        <p:spPr>
          <a:xfrm>
            <a:off x="264198" y="508745"/>
            <a:ext cx="503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Using f-strings to format the text: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BAE8CA-6EA5-19F4-1D50-4EF25A9A14EE}"/>
              </a:ext>
            </a:extLst>
          </p:cNvPr>
          <p:cNvSpPr/>
          <p:nvPr/>
        </p:nvSpPr>
        <p:spPr>
          <a:xfrm>
            <a:off x="13252" y="4028660"/>
            <a:ext cx="808383" cy="66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2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78E-4B2A-4BDE-98BD-7D7A5780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13995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4720-B355-46C7-AB32-DB2BA25C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98811"/>
            <a:ext cx="10131425" cy="329361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Allow the user to enter city (or town) name, temperature and time</a:t>
            </a:r>
          </a:p>
          <a:p>
            <a:r>
              <a:rPr lang="en-GB" sz="2400" dirty="0"/>
              <a:t>Append this data to a file</a:t>
            </a:r>
          </a:p>
          <a:p>
            <a:endParaRPr lang="en-GB" sz="2400" dirty="0"/>
          </a:p>
          <a:p>
            <a:r>
              <a:rPr lang="en-GB" sz="2400" dirty="0"/>
              <a:t>Copy this code</a:t>
            </a:r>
          </a:p>
          <a:p>
            <a:r>
              <a:rPr lang="en-GB" sz="2400" dirty="0"/>
              <a:t>Can you CRUD each record and save the file using the file write command?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Make sure you make use of functions.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04C59-4329-45FC-9839-3C7C1544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69" y="150379"/>
            <a:ext cx="6639231" cy="2822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AB2A9-E86A-44E7-862A-B01ED8029A86}"/>
              </a:ext>
            </a:extLst>
          </p:cNvPr>
          <p:cNvSpPr txBox="1"/>
          <p:nvPr/>
        </p:nvSpPr>
        <p:spPr>
          <a:xfrm>
            <a:off x="8303333" y="5362113"/>
            <a:ext cx="2513893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5 min</a:t>
            </a:r>
          </a:p>
          <a:p>
            <a:r>
              <a:rPr lang="en-GB" sz="2800" dirty="0"/>
              <a:t>Think pair share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992628-A1E5-4704-9473-48FB440FD70F}"/>
              </a:ext>
            </a:extLst>
          </p:cNvPr>
          <p:cNvSpPr/>
          <p:nvPr/>
        </p:nvSpPr>
        <p:spPr>
          <a:xfrm rot="13175853">
            <a:off x="7733045" y="4879867"/>
            <a:ext cx="745724" cy="574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7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B85-C01B-44E3-990C-1517557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2020 – assessment 1 discussion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5898-42FD-4A6E-BC70-4E3DAF26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Chit chat about assessment 1</a:t>
            </a:r>
          </a:p>
        </p:txBody>
      </p:sp>
    </p:spTree>
    <p:extLst>
      <p:ext uri="{BB962C8B-B14F-4D97-AF65-F5344CB8AC3E}">
        <p14:creationId xmlns:p14="http://schemas.microsoft.com/office/powerpoint/2010/main" val="354741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EBE2-82A4-48EA-86C7-71A35615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AA34-65B0-4C74-820D-5F127FA1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RAM is volatile</a:t>
            </a:r>
          </a:p>
          <a:p>
            <a:r>
              <a:rPr lang="en-GB" sz="2800" dirty="0"/>
              <a:t>When the power is turned off, the data is lost</a:t>
            </a:r>
          </a:p>
          <a:p>
            <a:endParaRPr lang="en-GB" sz="2800" dirty="0"/>
          </a:p>
          <a:p>
            <a:r>
              <a:rPr lang="en-GB" sz="2800" dirty="0"/>
              <a:t>Files are non-volatile, they remain when the power is turned off</a:t>
            </a:r>
          </a:p>
        </p:txBody>
      </p:sp>
    </p:spTree>
    <p:extLst>
      <p:ext uri="{BB962C8B-B14F-4D97-AF65-F5344CB8AC3E}">
        <p14:creationId xmlns:p14="http://schemas.microsoft.com/office/powerpoint/2010/main" val="33024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C45C0-1E3E-45F8-8183-7ED02B99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" y="547995"/>
            <a:ext cx="6214811" cy="2445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9FB27-2315-4E1E-99CB-1A012121657C}"/>
              </a:ext>
            </a:extLst>
          </p:cNvPr>
          <p:cNvSpPr txBox="1"/>
          <p:nvPr/>
        </p:nvSpPr>
        <p:spPr>
          <a:xfrm>
            <a:off x="7200576" y="547995"/>
            <a:ext cx="4657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do you think this file is located?</a:t>
            </a:r>
          </a:p>
          <a:p>
            <a:endParaRPr lang="en-GB" sz="3200" dirty="0"/>
          </a:p>
          <a:p>
            <a:r>
              <a:rPr lang="en-GB" sz="3200" dirty="0"/>
              <a:t>r – read (why?)</a:t>
            </a:r>
          </a:p>
          <a:p>
            <a:r>
              <a:rPr lang="en-GB" sz="3200" dirty="0"/>
              <a:t>w – write</a:t>
            </a:r>
          </a:p>
          <a:p>
            <a:r>
              <a:rPr lang="en-GB" sz="3200" dirty="0" err="1"/>
              <a:t>rw</a:t>
            </a:r>
            <a:r>
              <a:rPr lang="en-GB" sz="3200" dirty="0"/>
              <a:t> – read &amp; 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B3366-5AA6-41AA-BD34-083D061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6" y="3288709"/>
            <a:ext cx="6193978" cy="5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D80-F3A0-415C-9E38-B4F52C3E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Readline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9019-63CB-4077-B83A-A57CB8C4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 will expand the code by adding the </a:t>
            </a:r>
            <a:r>
              <a:rPr lang="en-GB" sz="2800" dirty="0" err="1"/>
              <a:t>readline</a:t>
            </a:r>
            <a:r>
              <a:rPr lang="en-GB" sz="2800" dirty="0"/>
              <a:t>() statement</a:t>
            </a:r>
          </a:p>
          <a:p>
            <a:r>
              <a:rPr lang="en-GB" sz="2800" dirty="0"/>
              <a:t>This method will read one line from the file</a:t>
            </a:r>
          </a:p>
          <a:p>
            <a:r>
              <a:rPr lang="en-GB" sz="2800" dirty="0"/>
              <a:t>The line is assigned to a variable</a:t>
            </a:r>
          </a:p>
          <a:p>
            <a:r>
              <a:rPr lang="en-GB" sz="2800" dirty="0"/>
              <a:t>We can inspect each line and only print the data we want from the file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532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587E0-C8DD-4E23-8A70-C522D690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2659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74942-9F11-4973-A70C-DBF332BD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7" y="819612"/>
            <a:ext cx="5580953" cy="18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63710-39BD-4E0D-872F-7249A235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5" y="240889"/>
            <a:ext cx="8904093" cy="6292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BA735-D412-4E36-BE86-491CCA572A2B}"/>
              </a:ext>
            </a:extLst>
          </p:cNvPr>
          <p:cNvSpPr txBox="1"/>
          <p:nvPr/>
        </p:nvSpPr>
        <p:spPr>
          <a:xfrm>
            <a:off x="8548278" y="560439"/>
            <a:ext cx="345844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000" dirty="0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38321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5B56-E2EE-4837-A79F-E9C8BCF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B933-4132-47F9-A8AF-7E64148E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New files can be written to a file by opening in write mode: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will create a new file, if a file named </a:t>
            </a:r>
            <a:r>
              <a:rPr lang="en-GB" sz="2400" b="1" dirty="0"/>
              <a:t>out.txt</a:t>
            </a:r>
            <a:r>
              <a:rPr lang="en-GB" sz="2400" dirty="0"/>
              <a:t> already exists, it will be overwritten</a:t>
            </a:r>
            <a:endParaRPr lang="en-GB" sz="2400" dirty="0">
              <a:cs typeface="Calibri"/>
            </a:endParaRPr>
          </a:p>
          <a:p>
            <a:r>
              <a:rPr lang="en-GB" sz="2400" dirty="0"/>
              <a:t>It is also possible to open a file in append mode: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will create a new file if none exists, or open an existing file and insert the line at 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B37AE-8EC9-4B46-ABBD-B2CD38F4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29" y="2816480"/>
            <a:ext cx="4995441" cy="612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E1F46-12EA-401B-9A16-B41DF73A5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57"/>
          <a:stretch/>
        </p:blipFill>
        <p:spPr>
          <a:xfrm>
            <a:off x="3271528" y="4514850"/>
            <a:ext cx="4414209" cy="6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763B0-D004-4B84-8FE9-AF4B91D5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9" y="711302"/>
            <a:ext cx="5482151" cy="194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9CC82-A3F5-4C4A-87C7-F673B41C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74" y="3128809"/>
            <a:ext cx="5725451" cy="2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336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Python files</vt:lpstr>
      <vt:lpstr>2020 – assessment 1 discussion and feedback</vt:lpstr>
      <vt:lpstr>Storing data</vt:lpstr>
      <vt:lpstr>PowerPoint Presentation</vt:lpstr>
      <vt:lpstr>Readline()</vt:lpstr>
      <vt:lpstr>PowerPoint Presentation</vt:lpstr>
      <vt:lpstr>PowerPoint Presentation</vt:lpstr>
      <vt:lpstr>Writing to a file</vt:lpstr>
      <vt:lpstr>PowerPoint Presentation</vt:lpstr>
      <vt:lpstr>Example</vt:lpstr>
      <vt:lpstr>PowerPoint Presentation</vt:lpstr>
      <vt:lpstr>PowerPoint Presentation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files</dc:title>
  <dc:creator>John Glazebrook</dc:creator>
  <cp:lastModifiedBy>John Glazebrook</cp:lastModifiedBy>
  <cp:revision>14</cp:revision>
  <dcterms:created xsi:type="dcterms:W3CDTF">2019-01-16T22:08:21Z</dcterms:created>
  <dcterms:modified xsi:type="dcterms:W3CDTF">2023-01-04T13:54:48Z</dcterms:modified>
</cp:coreProperties>
</file>