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9" r:id="rId4"/>
    <p:sldId id="272" r:id="rId5"/>
    <p:sldId id="259" r:id="rId6"/>
    <p:sldId id="262" r:id="rId7"/>
    <p:sldId id="264" r:id="rId8"/>
    <p:sldId id="266" r:id="rId9"/>
    <p:sldId id="267" r:id="rId10"/>
    <p:sldId id="268" r:id="rId11"/>
    <p:sldId id="269" r:id="rId12"/>
    <p:sldId id="294" r:id="rId13"/>
    <p:sldId id="275" r:id="rId14"/>
    <p:sldId id="297" r:id="rId15"/>
    <p:sldId id="279" r:id="rId16"/>
    <p:sldId id="280" r:id="rId17"/>
    <p:sldId id="290" r:id="rId18"/>
    <p:sldId id="296" r:id="rId19"/>
    <p:sldId id="277" r:id="rId20"/>
    <p:sldId id="281" r:id="rId21"/>
    <p:sldId id="282" r:id="rId22"/>
    <p:sldId id="283" r:id="rId23"/>
    <p:sldId id="286" r:id="rId24"/>
    <p:sldId id="287" r:id="rId25"/>
    <p:sldId id="291" r:id="rId26"/>
    <p:sldId id="292" r:id="rId27"/>
    <p:sldId id="298" r:id="rId28"/>
    <p:sldId id="293" r:id="rId29"/>
    <p:sldId id="284" r:id="rId30"/>
    <p:sldId id="285" r:id="rId31"/>
    <p:sldId id="295" r:id="rId32"/>
    <p:sldId id="270" r:id="rId33"/>
    <p:sldId id="271" r:id="rId34"/>
    <p:sldId id="2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E6246-D2B4-4C62-92D2-59D78603FF45}" v="2" dt="2020-11-25T00:58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137" autoAdjust="0"/>
  </p:normalViewPr>
  <p:slideViewPr>
    <p:cSldViewPr snapToGrid="0">
      <p:cViewPr varScale="1">
        <p:scale>
          <a:sx n="80" d="100"/>
          <a:sy n="80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7248BC7C-29DE-4E11-A959-62AEF3026820}"/>
    <pc:docChg chg="undo custSel addSld modSld">
      <pc:chgData name="John Glazebrook" userId="0cee8e84-5584-4a59-8cd1-43182ebc90a0" providerId="ADAL" clId="{7248BC7C-29DE-4E11-A959-62AEF3026820}" dt="2020-01-16T00:25:23.523" v="1286" actId="1076"/>
      <pc:docMkLst>
        <pc:docMk/>
      </pc:docMkLst>
      <pc:sldChg chg="modSp">
        <pc:chgData name="John Glazebrook" userId="0cee8e84-5584-4a59-8cd1-43182ebc90a0" providerId="ADAL" clId="{7248BC7C-29DE-4E11-A959-62AEF3026820}" dt="2020-01-15T23:20:46.328" v="841" actId="20577"/>
        <pc:sldMkLst>
          <pc:docMk/>
          <pc:sldMk cId="4281408830" sldId="268"/>
        </pc:sldMkLst>
        <pc:spChg chg="mod">
          <ac:chgData name="John Glazebrook" userId="0cee8e84-5584-4a59-8cd1-43182ebc90a0" providerId="ADAL" clId="{7248BC7C-29DE-4E11-A959-62AEF3026820}" dt="2020-01-15T23:20:46.328" v="841" actId="20577"/>
          <ac:spMkLst>
            <pc:docMk/>
            <pc:sldMk cId="4281408830" sldId="268"/>
            <ac:spMk id="2" creationId="{30117497-4699-4C6A-927B-3234C8D511C7}"/>
          </ac:spMkLst>
        </pc:spChg>
      </pc:sldChg>
      <pc:sldChg chg="modTransition">
        <pc:chgData name="John Glazebrook" userId="0cee8e84-5584-4a59-8cd1-43182ebc90a0" providerId="ADAL" clId="{7248BC7C-29DE-4E11-A959-62AEF3026820}" dt="2020-01-15T23:46:45.403" v="1108"/>
        <pc:sldMkLst>
          <pc:docMk/>
          <pc:sldMk cId="948537814" sldId="270"/>
        </pc:sldMkLst>
      </pc:sldChg>
      <pc:sldChg chg="modTransition">
        <pc:chgData name="John Glazebrook" userId="0cee8e84-5584-4a59-8cd1-43182ebc90a0" providerId="ADAL" clId="{7248BC7C-29DE-4E11-A959-62AEF3026820}" dt="2020-01-15T23:46:47.885" v="1109"/>
        <pc:sldMkLst>
          <pc:docMk/>
          <pc:sldMk cId="3431977418" sldId="271"/>
        </pc:sldMkLst>
      </pc:sldChg>
      <pc:sldChg chg="modSp">
        <pc:chgData name="John Glazebrook" userId="0cee8e84-5584-4a59-8cd1-43182ebc90a0" providerId="ADAL" clId="{7248BC7C-29DE-4E11-A959-62AEF3026820}" dt="2020-01-16T00:19:40.692" v="1282" actId="20577"/>
        <pc:sldMkLst>
          <pc:docMk/>
          <pc:sldMk cId="3011254470" sldId="275"/>
        </pc:sldMkLst>
        <pc:spChg chg="mod">
          <ac:chgData name="John Glazebrook" userId="0cee8e84-5584-4a59-8cd1-43182ebc90a0" providerId="ADAL" clId="{7248BC7C-29DE-4E11-A959-62AEF3026820}" dt="2020-01-16T00:19:40.692" v="1282" actId="20577"/>
          <ac:spMkLst>
            <pc:docMk/>
            <pc:sldMk cId="3011254470" sldId="275"/>
            <ac:spMk id="3" creationId="{F3348349-1D87-4103-A9FC-A668A4DD3757}"/>
          </ac:spMkLst>
        </pc:spChg>
      </pc:sldChg>
      <pc:sldChg chg="modTransition">
        <pc:chgData name="John Glazebrook" userId="0cee8e84-5584-4a59-8cd1-43182ebc90a0" providerId="ADAL" clId="{7248BC7C-29DE-4E11-A959-62AEF3026820}" dt="2020-01-15T23:46:52.270" v="1110"/>
        <pc:sldMkLst>
          <pc:docMk/>
          <pc:sldMk cId="547626362" sldId="276"/>
        </pc:sldMkLst>
      </pc:sldChg>
      <pc:sldChg chg="modNotesTx">
        <pc:chgData name="John Glazebrook" userId="0cee8e84-5584-4a59-8cd1-43182ebc90a0" providerId="ADAL" clId="{7248BC7C-29DE-4E11-A959-62AEF3026820}" dt="2020-01-15T21:06:57.376" v="273" actId="20577"/>
        <pc:sldMkLst>
          <pc:docMk/>
          <pc:sldMk cId="212098183" sldId="277"/>
        </pc:sldMkLst>
      </pc:sldChg>
      <pc:sldChg chg="modTransition">
        <pc:chgData name="John Glazebrook" userId="0cee8e84-5584-4a59-8cd1-43182ebc90a0" providerId="ADAL" clId="{7248BC7C-29DE-4E11-A959-62AEF3026820}" dt="2020-01-16T00:19:01.780" v="1253"/>
        <pc:sldMkLst>
          <pc:docMk/>
          <pc:sldMk cId="3035387327" sldId="279"/>
        </pc:sldMkLst>
      </pc:sldChg>
      <pc:sldChg chg="modTransition">
        <pc:chgData name="John Glazebrook" userId="0cee8e84-5584-4a59-8cd1-43182ebc90a0" providerId="ADAL" clId="{7248BC7C-29DE-4E11-A959-62AEF3026820}" dt="2020-01-16T00:19:08.193" v="1254"/>
        <pc:sldMkLst>
          <pc:docMk/>
          <pc:sldMk cId="676082438" sldId="280"/>
        </pc:sldMkLst>
      </pc:sldChg>
      <pc:sldChg chg="modSp add modNotesTx">
        <pc:chgData name="John Glazebrook" userId="0cee8e84-5584-4a59-8cd1-43182ebc90a0" providerId="ADAL" clId="{7248BC7C-29DE-4E11-A959-62AEF3026820}" dt="2020-01-15T20:15:32.506" v="89" actId="20577"/>
        <pc:sldMkLst>
          <pc:docMk/>
          <pc:sldMk cId="1346162947" sldId="288"/>
        </pc:sldMkLst>
        <pc:spChg chg="mod">
          <ac:chgData name="John Glazebrook" userId="0cee8e84-5584-4a59-8cd1-43182ebc90a0" providerId="ADAL" clId="{7248BC7C-29DE-4E11-A959-62AEF3026820}" dt="2020-01-15T20:14:51.384" v="4" actId="20577"/>
          <ac:spMkLst>
            <pc:docMk/>
            <pc:sldMk cId="1346162947" sldId="288"/>
            <ac:spMk id="2" creationId="{443CC27E-CF3D-4A8F-B361-0B0762565C55}"/>
          </ac:spMkLst>
        </pc:spChg>
        <pc:spChg chg="mod">
          <ac:chgData name="John Glazebrook" userId="0cee8e84-5584-4a59-8cd1-43182ebc90a0" providerId="ADAL" clId="{7248BC7C-29DE-4E11-A959-62AEF3026820}" dt="2020-01-15T20:15:10.468" v="54" actId="403"/>
          <ac:spMkLst>
            <pc:docMk/>
            <pc:sldMk cId="1346162947" sldId="288"/>
            <ac:spMk id="3" creationId="{CBCF2E7F-02BB-43D8-9DE6-9B83913DFD52}"/>
          </ac:spMkLst>
        </pc:spChg>
      </pc:sldChg>
      <pc:sldChg chg="modSp add modNotesTx">
        <pc:chgData name="John Glazebrook" userId="0cee8e84-5584-4a59-8cd1-43182ebc90a0" providerId="ADAL" clId="{7248BC7C-29DE-4E11-A959-62AEF3026820}" dt="2020-01-15T22:49:57.398" v="503" actId="20577"/>
        <pc:sldMkLst>
          <pc:docMk/>
          <pc:sldMk cId="2798104005" sldId="289"/>
        </pc:sldMkLst>
        <pc:spChg chg="mod">
          <ac:chgData name="John Glazebrook" userId="0cee8e84-5584-4a59-8cd1-43182ebc90a0" providerId="ADAL" clId="{7248BC7C-29DE-4E11-A959-62AEF3026820}" dt="2020-01-15T20:16:01.043" v="95" actId="20577"/>
          <ac:spMkLst>
            <pc:docMk/>
            <pc:sldMk cId="2798104005" sldId="289"/>
            <ac:spMk id="2" creationId="{73972D72-CB79-46B0-AF04-42F3DDED93C0}"/>
          </ac:spMkLst>
        </pc:spChg>
        <pc:spChg chg="mod">
          <ac:chgData name="John Glazebrook" userId="0cee8e84-5584-4a59-8cd1-43182ebc90a0" providerId="ADAL" clId="{7248BC7C-29DE-4E11-A959-62AEF3026820}" dt="2020-01-15T20:16:14.817" v="138" actId="403"/>
          <ac:spMkLst>
            <pc:docMk/>
            <pc:sldMk cId="2798104005" sldId="289"/>
            <ac:spMk id="3" creationId="{812E1802-B1F8-44E3-980D-D35DB477DAB1}"/>
          </ac:spMkLst>
        </pc:spChg>
      </pc:sldChg>
      <pc:sldChg chg="addSp modSp add">
        <pc:chgData name="John Glazebrook" userId="0cee8e84-5584-4a59-8cd1-43182ebc90a0" providerId="ADAL" clId="{7248BC7C-29DE-4E11-A959-62AEF3026820}" dt="2020-01-15T23:24:06.056" v="869" actId="403"/>
        <pc:sldMkLst>
          <pc:docMk/>
          <pc:sldMk cId="455778298" sldId="290"/>
        </pc:sldMkLst>
        <pc:spChg chg="mod">
          <ac:chgData name="John Glazebrook" userId="0cee8e84-5584-4a59-8cd1-43182ebc90a0" providerId="ADAL" clId="{7248BC7C-29DE-4E11-A959-62AEF3026820}" dt="2020-01-15T22:55:26.575" v="539" actId="14100"/>
          <ac:spMkLst>
            <pc:docMk/>
            <pc:sldMk cId="455778298" sldId="290"/>
            <ac:spMk id="2" creationId="{523F2368-CBB0-45B2-B56A-F9A75EB146C4}"/>
          </ac:spMkLst>
        </pc:spChg>
        <pc:spChg chg="mod">
          <ac:chgData name="John Glazebrook" userId="0cee8e84-5584-4a59-8cd1-43182ebc90a0" providerId="ADAL" clId="{7248BC7C-29DE-4E11-A959-62AEF3026820}" dt="2020-01-15T23:24:06.056" v="869" actId="403"/>
          <ac:spMkLst>
            <pc:docMk/>
            <pc:sldMk cId="455778298" sldId="290"/>
            <ac:spMk id="3" creationId="{014C7B19-EAF7-40DB-BBC0-248823F7EBD5}"/>
          </ac:spMkLst>
        </pc:spChg>
        <pc:picChg chg="add mod">
          <ac:chgData name="John Glazebrook" userId="0cee8e84-5584-4a59-8cd1-43182ebc90a0" providerId="ADAL" clId="{7248BC7C-29DE-4E11-A959-62AEF3026820}" dt="2020-01-15T22:55:35.224" v="542" actId="1076"/>
          <ac:picMkLst>
            <pc:docMk/>
            <pc:sldMk cId="455778298" sldId="290"/>
            <ac:picMk id="4" creationId="{9DD690E1-A152-4312-8C02-0453475AC837}"/>
          </ac:picMkLst>
        </pc:picChg>
      </pc:sldChg>
      <pc:sldChg chg="addSp delSp modSp add">
        <pc:chgData name="John Glazebrook" userId="0cee8e84-5584-4a59-8cd1-43182ebc90a0" providerId="ADAL" clId="{7248BC7C-29DE-4E11-A959-62AEF3026820}" dt="2020-01-15T23:43:08.435" v="1017" actId="1076"/>
        <pc:sldMkLst>
          <pc:docMk/>
          <pc:sldMk cId="16060584" sldId="291"/>
        </pc:sldMkLst>
        <pc:spChg chg="mod">
          <ac:chgData name="John Glazebrook" userId="0cee8e84-5584-4a59-8cd1-43182ebc90a0" providerId="ADAL" clId="{7248BC7C-29DE-4E11-A959-62AEF3026820}" dt="2020-01-15T23:03:08.235" v="635" actId="20577"/>
          <ac:spMkLst>
            <pc:docMk/>
            <pc:sldMk cId="16060584" sldId="291"/>
            <ac:spMk id="2" creationId="{C0FA118F-6E04-4A31-9EEE-872C9BB76167}"/>
          </ac:spMkLst>
        </pc:spChg>
        <pc:spChg chg="mod">
          <ac:chgData name="John Glazebrook" userId="0cee8e84-5584-4a59-8cd1-43182ebc90a0" providerId="ADAL" clId="{7248BC7C-29DE-4E11-A959-62AEF3026820}" dt="2020-01-15T23:42:53.980" v="1011" actId="1076"/>
          <ac:spMkLst>
            <pc:docMk/>
            <pc:sldMk cId="16060584" sldId="291"/>
            <ac:spMk id="3" creationId="{1A928CFF-B573-4F58-8893-36CE95D2DFF3}"/>
          </ac:spMkLst>
        </pc:spChg>
        <pc:spChg chg="add mod">
          <ac:chgData name="John Glazebrook" userId="0cee8e84-5584-4a59-8cd1-43182ebc90a0" providerId="ADAL" clId="{7248BC7C-29DE-4E11-A959-62AEF3026820}" dt="2020-01-15T23:39:17.196" v="999" actId="1076"/>
          <ac:spMkLst>
            <pc:docMk/>
            <pc:sldMk cId="16060584" sldId="291"/>
            <ac:spMk id="4" creationId="{AB809254-D574-404E-9204-FC7C25EE35F7}"/>
          </ac:spMkLst>
        </pc:spChg>
        <pc:spChg chg="add del">
          <ac:chgData name="John Glazebrook" userId="0cee8e84-5584-4a59-8cd1-43182ebc90a0" providerId="ADAL" clId="{7248BC7C-29DE-4E11-A959-62AEF3026820}" dt="2020-01-15T23:38:24.211" v="993" actId="478"/>
          <ac:spMkLst>
            <pc:docMk/>
            <pc:sldMk cId="16060584" sldId="291"/>
            <ac:spMk id="6" creationId="{2D93B2B2-A52B-4900-B62D-08F686801208}"/>
          </ac:spMkLst>
        </pc:spChg>
        <pc:spChg chg="add del mod">
          <ac:chgData name="John Glazebrook" userId="0cee8e84-5584-4a59-8cd1-43182ebc90a0" providerId="ADAL" clId="{7248BC7C-29DE-4E11-A959-62AEF3026820}" dt="2020-01-15T23:38:49.481" v="995" actId="478"/>
          <ac:spMkLst>
            <pc:docMk/>
            <pc:sldMk cId="16060584" sldId="291"/>
            <ac:spMk id="7" creationId="{27300D52-C9F0-4C1B-8BCD-5875593574FC}"/>
          </ac:spMkLst>
        </pc:spChg>
        <pc:spChg chg="add mod">
          <ac:chgData name="John Glazebrook" userId="0cee8e84-5584-4a59-8cd1-43182ebc90a0" providerId="ADAL" clId="{7248BC7C-29DE-4E11-A959-62AEF3026820}" dt="2020-01-15T23:42:46.042" v="1006" actId="14861"/>
          <ac:spMkLst>
            <pc:docMk/>
            <pc:sldMk cId="16060584" sldId="291"/>
            <ac:spMk id="10" creationId="{ABE1AF13-9949-4EA0-9308-08800D8AC4C5}"/>
          </ac:spMkLst>
        </pc:spChg>
        <pc:spChg chg="add mod">
          <ac:chgData name="John Glazebrook" userId="0cee8e84-5584-4a59-8cd1-43182ebc90a0" providerId="ADAL" clId="{7248BC7C-29DE-4E11-A959-62AEF3026820}" dt="2020-01-15T23:43:08.435" v="1017" actId="1076"/>
          <ac:spMkLst>
            <pc:docMk/>
            <pc:sldMk cId="16060584" sldId="291"/>
            <ac:spMk id="11" creationId="{F987EE4B-360D-40D0-B928-14ACFE1FABE3}"/>
          </ac:spMkLst>
        </pc:spChg>
        <pc:spChg chg="add mod">
          <ac:chgData name="John Glazebrook" userId="0cee8e84-5584-4a59-8cd1-43182ebc90a0" providerId="ADAL" clId="{7248BC7C-29DE-4E11-A959-62AEF3026820}" dt="2020-01-15T23:43:02.343" v="1014" actId="1076"/>
          <ac:spMkLst>
            <pc:docMk/>
            <pc:sldMk cId="16060584" sldId="291"/>
            <ac:spMk id="12" creationId="{BC7B69F2-6274-413F-8D9B-9024B44EA7C8}"/>
          </ac:spMkLst>
        </pc:spChg>
        <pc:picChg chg="add mod">
          <ac:chgData name="John Glazebrook" userId="0cee8e84-5584-4a59-8cd1-43182ebc90a0" providerId="ADAL" clId="{7248BC7C-29DE-4E11-A959-62AEF3026820}" dt="2020-01-15T23:42:31.776" v="1003" actId="1076"/>
          <ac:picMkLst>
            <pc:docMk/>
            <pc:sldMk cId="16060584" sldId="291"/>
            <ac:picMk id="5" creationId="{D7F92C2C-46EE-4CB2-B430-535C9ED3878A}"/>
          </ac:picMkLst>
        </pc:picChg>
        <pc:picChg chg="add mod">
          <ac:chgData name="John Glazebrook" userId="0cee8e84-5584-4a59-8cd1-43182ebc90a0" providerId="ADAL" clId="{7248BC7C-29DE-4E11-A959-62AEF3026820}" dt="2020-01-15T23:42:34.248" v="1004" actId="1076"/>
          <ac:picMkLst>
            <pc:docMk/>
            <pc:sldMk cId="16060584" sldId="291"/>
            <ac:picMk id="8" creationId="{4761AEBB-B339-4433-8FAE-66BEDFBFEEDA}"/>
          </ac:picMkLst>
        </pc:picChg>
        <pc:picChg chg="add mod">
          <ac:chgData name="John Glazebrook" userId="0cee8e84-5584-4a59-8cd1-43182ebc90a0" providerId="ADAL" clId="{7248BC7C-29DE-4E11-A959-62AEF3026820}" dt="2020-01-15T23:42:29.624" v="1002" actId="1076"/>
          <ac:picMkLst>
            <pc:docMk/>
            <pc:sldMk cId="16060584" sldId="291"/>
            <ac:picMk id="9" creationId="{4EA364DB-B931-4FDD-AB0B-42DF6838E3B6}"/>
          </ac:picMkLst>
        </pc:picChg>
      </pc:sldChg>
      <pc:sldChg chg="addSp modSp add">
        <pc:chgData name="John Glazebrook" userId="0cee8e84-5584-4a59-8cd1-43182ebc90a0" providerId="ADAL" clId="{7248BC7C-29DE-4E11-A959-62AEF3026820}" dt="2020-01-15T23:43:19.246" v="1018" actId="14100"/>
        <pc:sldMkLst>
          <pc:docMk/>
          <pc:sldMk cId="1906489787" sldId="292"/>
        </pc:sldMkLst>
        <pc:spChg chg="mod">
          <ac:chgData name="John Glazebrook" userId="0cee8e84-5584-4a59-8cd1-43182ebc90a0" providerId="ADAL" clId="{7248BC7C-29DE-4E11-A959-62AEF3026820}" dt="2020-01-15T23:43:19.246" v="1018" actId="14100"/>
          <ac:spMkLst>
            <pc:docMk/>
            <pc:sldMk cId="1906489787" sldId="292"/>
            <ac:spMk id="3" creationId="{1A928CFF-B573-4F58-8893-36CE95D2DFF3}"/>
          </ac:spMkLst>
        </pc:spChg>
        <pc:picChg chg="add mod">
          <ac:chgData name="John Glazebrook" userId="0cee8e84-5584-4a59-8cd1-43182ebc90a0" providerId="ADAL" clId="{7248BC7C-29DE-4E11-A959-62AEF3026820}" dt="2020-01-15T23:34:53.347" v="875" actId="1076"/>
          <ac:picMkLst>
            <pc:docMk/>
            <pc:sldMk cId="1906489787" sldId="292"/>
            <ac:picMk id="4" creationId="{36B56FEF-F5F8-44F3-B48E-0DE2269B346D}"/>
          </ac:picMkLst>
        </pc:picChg>
        <pc:picChg chg="add mod">
          <ac:chgData name="John Glazebrook" userId="0cee8e84-5584-4a59-8cd1-43182ebc90a0" providerId="ADAL" clId="{7248BC7C-29DE-4E11-A959-62AEF3026820}" dt="2020-01-15T23:34:50.715" v="874" actId="14100"/>
          <ac:picMkLst>
            <pc:docMk/>
            <pc:sldMk cId="1906489787" sldId="292"/>
            <ac:picMk id="5" creationId="{D8AC5C41-7EB1-47CF-8B4C-CFE89DB5AE88}"/>
          </ac:picMkLst>
        </pc:picChg>
        <pc:picChg chg="add mod">
          <ac:chgData name="John Glazebrook" userId="0cee8e84-5584-4a59-8cd1-43182ebc90a0" providerId="ADAL" clId="{7248BC7C-29DE-4E11-A959-62AEF3026820}" dt="2020-01-15T23:35:26.094" v="878" actId="1076"/>
          <ac:picMkLst>
            <pc:docMk/>
            <pc:sldMk cId="1906489787" sldId="292"/>
            <ac:picMk id="6" creationId="{46C420DB-7011-42F1-9164-B1F224A003FB}"/>
          </ac:picMkLst>
        </pc:picChg>
      </pc:sldChg>
      <pc:sldChg chg="modSp add">
        <pc:chgData name="John Glazebrook" userId="0cee8e84-5584-4a59-8cd1-43182ebc90a0" providerId="ADAL" clId="{7248BC7C-29DE-4E11-A959-62AEF3026820}" dt="2020-01-15T23:44:53.843" v="1107" actId="20577"/>
        <pc:sldMkLst>
          <pc:docMk/>
          <pc:sldMk cId="3610964286" sldId="293"/>
        </pc:sldMkLst>
        <pc:spChg chg="mod">
          <ac:chgData name="John Glazebrook" userId="0cee8e84-5584-4a59-8cd1-43182ebc90a0" providerId="ADAL" clId="{7248BC7C-29DE-4E11-A959-62AEF3026820}" dt="2020-01-15T23:44:53.843" v="1107" actId="20577"/>
          <ac:spMkLst>
            <pc:docMk/>
            <pc:sldMk cId="3610964286" sldId="293"/>
            <ac:spMk id="3" creationId="{1A928CFF-B573-4F58-8893-36CE95D2DFF3}"/>
          </ac:spMkLst>
        </pc:spChg>
      </pc:sldChg>
      <pc:sldChg chg="addSp modSp add">
        <pc:chgData name="John Glazebrook" userId="0cee8e84-5584-4a59-8cd1-43182ebc90a0" providerId="ADAL" clId="{7248BC7C-29DE-4E11-A959-62AEF3026820}" dt="2020-01-15T23:23:01.558" v="867" actId="14100"/>
        <pc:sldMkLst>
          <pc:docMk/>
          <pc:sldMk cId="3767697258" sldId="294"/>
        </pc:sldMkLst>
        <pc:spChg chg="add mod">
          <ac:chgData name="John Glazebrook" userId="0cee8e84-5584-4a59-8cd1-43182ebc90a0" providerId="ADAL" clId="{7248BC7C-29DE-4E11-A959-62AEF3026820}" dt="2020-01-15T23:22:10.993" v="848" actId="14100"/>
          <ac:spMkLst>
            <pc:docMk/>
            <pc:sldMk cId="3767697258" sldId="294"/>
            <ac:spMk id="3" creationId="{C797042A-8871-48A8-8061-F8D46788A8BB}"/>
          </ac:spMkLst>
        </pc:spChg>
        <pc:spChg chg="add mod">
          <ac:chgData name="John Glazebrook" userId="0cee8e84-5584-4a59-8cd1-43182ebc90a0" providerId="ADAL" clId="{7248BC7C-29DE-4E11-A959-62AEF3026820}" dt="2020-01-15T23:23:01.558" v="867" actId="14100"/>
          <ac:spMkLst>
            <pc:docMk/>
            <pc:sldMk cId="3767697258" sldId="294"/>
            <ac:spMk id="4" creationId="{D2581A34-8AE6-4A57-8CB4-0D2BC83FE021}"/>
          </ac:spMkLst>
        </pc:spChg>
        <pc:spChg chg="add mod">
          <ac:chgData name="John Glazebrook" userId="0cee8e84-5584-4a59-8cd1-43182ebc90a0" providerId="ADAL" clId="{7248BC7C-29DE-4E11-A959-62AEF3026820}" dt="2020-01-15T23:22:43.252" v="865" actId="14100"/>
          <ac:spMkLst>
            <pc:docMk/>
            <pc:sldMk cId="3767697258" sldId="294"/>
            <ac:spMk id="5" creationId="{81DB96D3-0146-48A2-97B4-8319CD18718E}"/>
          </ac:spMkLst>
        </pc:spChg>
        <pc:picChg chg="mod">
          <ac:chgData name="John Glazebrook" userId="0cee8e84-5584-4a59-8cd1-43182ebc90a0" providerId="ADAL" clId="{7248BC7C-29DE-4E11-A959-62AEF3026820}" dt="2020-01-15T23:22:18.561" v="851" actId="1076"/>
          <ac:picMkLst>
            <pc:docMk/>
            <pc:sldMk cId="3767697258" sldId="294"/>
            <ac:picMk id="2" creationId="{333775D8-9F11-4120-9C79-40C38780AB08}"/>
          </ac:picMkLst>
        </pc:picChg>
      </pc:sldChg>
      <pc:sldChg chg="modSp add">
        <pc:chgData name="John Glazebrook" userId="0cee8e84-5584-4a59-8cd1-43182ebc90a0" providerId="ADAL" clId="{7248BC7C-29DE-4E11-A959-62AEF3026820}" dt="2020-01-15T23:48:11.042" v="1246" actId="14100"/>
        <pc:sldMkLst>
          <pc:docMk/>
          <pc:sldMk cId="3718576764" sldId="295"/>
        </pc:sldMkLst>
        <pc:spChg chg="mod">
          <ac:chgData name="John Glazebrook" userId="0cee8e84-5584-4a59-8cd1-43182ebc90a0" providerId="ADAL" clId="{7248BC7C-29DE-4E11-A959-62AEF3026820}" dt="2020-01-15T23:46:59.297" v="1117" actId="20577"/>
          <ac:spMkLst>
            <pc:docMk/>
            <pc:sldMk cId="3718576764" sldId="295"/>
            <ac:spMk id="2" creationId="{71E1F50C-E9DC-4FE3-92D0-192984933559}"/>
          </ac:spMkLst>
        </pc:spChg>
        <pc:spChg chg="mod">
          <ac:chgData name="John Glazebrook" userId="0cee8e84-5584-4a59-8cd1-43182ebc90a0" providerId="ADAL" clId="{7248BC7C-29DE-4E11-A959-62AEF3026820}" dt="2020-01-15T23:48:11.042" v="1246" actId="14100"/>
          <ac:spMkLst>
            <pc:docMk/>
            <pc:sldMk cId="3718576764" sldId="295"/>
            <ac:spMk id="3" creationId="{CD820E23-181F-457D-9C64-18ECDBCD99FD}"/>
          </ac:spMkLst>
        </pc:spChg>
      </pc:sldChg>
      <pc:sldChg chg="addSp modSp add">
        <pc:chgData name="John Glazebrook" userId="0cee8e84-5584-4a59-8cd1-43182ebc90a0" providerId="ADAL" clId="{7248BC7C-29DE-4E11-A959-62AEF3026820}" dt="2020-01-16T00:25:23.523" v="1286" actId="1076"/>
        <pc:sldMkLst>
          <pc:docMk/>
          <pc:sldMk cId="1510464538" sldId="296"/>
        </pc:sldMkLst>
        <pc:picChg chg="add mod">
          <ac:chgData name="John Glazebrook" userId="0cee8e84-5584-4a59-8cd1-43182ebc90a0" providerId="ADAL" clId="{7248BC7C-29DE-4E11-A959-62AEF3026820}" dt="2020-01-16T00:18:34.193" v="1250" actId="14100"/>
          <ac:picMkLst>
            <pc:docMk/>
            <pc:sldMk cId="1510464538" sldId="296"/>
            <ac:picMk id="2" creationId="{89E79182-73CF-4C49-A09D-C958538C3696}"/>
          </ac:picMkLst>
        </pc:picChg>
        <pc:picChg chg="add mod">
          <ac:chgData name="John Glazebrook" userId="0cee8e84-5584-4a59-8cd1-43182ebc90a0" providerId="ADAL" clId="{7248BC7C-29DE-4E11-A959-62AEF3026820}" dt="2020-01-16T00:25:23.523" v="1286" actId="1076"/>
          <ac:picMkLst>
            <pc:docMk/>
            <pc:sldMk cId="1510464538" sldId="296"/>
            <ac:picMk id="3" creationId="{0AC6A646-ECE6-4966-B60B-968F1C240C6F}"/>
          </ac:picMkLst>
        </pc:picChg>
      </pc:sldChg>
      <pc:sldChg chg="add modTransition">
        <pc:chgData name="John Glazebrook" userId="0cee8e84-5584-4a59-8cd1-43182ebc90a0" providerId="ADAL" clId="{7248BC7C-29DE-4E11-A959-62AEF3026820}" dt="2020-01-16T00:18:57.443" v="1252"/>
        <pc:sldMkLst>
          <pc:docMk/>
          <pc:sldMk cId="1230895493" sldId="297"/>
        </pc:sldMkLst>
      </pc:sldChg>
    </pc:docChg>
  </pc:docChgLst>
  <pc:docChgLst>
    <pc:chgData name="John Glazebrook" userId="0cee8e84-5584-4a59-8cd1-43182ebc90a0" providerId="ADAL" clId="{741E6246-D2B4-4C62-92D2-59D78603FF45}"/>
    <pc:docChg chg="custSel addSld modSld">
      <pc:chgData name="John Glazebrook" userId="0cee8e84-5584-4a59-8cd1-43182ebc90a0" providerId="ADAL" clId="{741E6246-D2B4-4C62-92D2-59D78603FF45}" dt="2020-11-25T00:59:12.191" v="46" actId="1076"/>
      <pc:docMkLst>
        <pc:docMk/>
      </pc:docMkLst>
      <pc:sldChg chg="addSp modSp new mod">
        <pc:chgData name="John Glazebrook" userId="0cee8e84-5584-4a59-8cd1-43182ebc90a0" providerId="ADAL" clId="{741E6246-D2B4-4C62-92D2-59D78603FF45}" dt="2020-11-25T00:59:12.191" v="46" actId="1076"/>
        <pc:sldMkLst>
          <pc:docMk/>
          <pc:sldMk cId="4044765804" sldId="298"/>
        </pc:sldMkLst>
        <pc:spChg chg="add mod">
          <ac:chgData name="John Glazebrook" userId="0cee8e84-5584-4a59-8cd1-43182ebc90a0" providerId="ADAL" clId="{741E6246-D2B4-4C62-92D2-59D78603FF45}" dt="2020-11-25T00:59:12.191" v="46" actId="1076"/>
          <ac:spMkLst>
            <pc:docMk/>
            <pc:sldMk cId="4044765804" sldId="298"/>
            <ac:spMk id="3" creationId="{15364D21-F23F-48D6-A5BF-7B7A5399997C}"/>
          </ac:spMkLst>
        </pc:spChg>
        <pc:picChg chg="add mod">
          <ac:chgData name="John Glazebrook" userId="0cee8e84-5584-4a59-8cd1-43182ebc90a0" providerId="ADAL" clId="{741E6246-D2B4-4C62-92D2-59D78603FF45}" dt="2020-11-25T00:58:53.967" v="2" actId="1076"/>
          <ac:picMkLst>
            <pc:docMk/>
            <pc:sldMk cId="4044765804" sldId="298"/>
            <ac:picMk id="2" creationId="{8B76F538-212D-41F8-9257-C3B036337833}"/>
          </ac:picMkLst>
        </pc:picChg>
      </pc:sldChg>
    </pc:docChg>
  </pc:docChgLst>
  <pc:docChgLst>
    <pc:chgData name="John Glazebrook" userId="0cee8e84-5584-4a59-8cd1-43182ebc90a0" providerId="ADAL" clId="{934B7293-1AF3-4CC7-9D8E-123ABE21A119}"/>
    <pc:docChg chg="modSld">
      <pc:chgData name="John Glazebrook" userId="0cee8e84-5584-4a59-8cd1-43182ebc90a0" providerId="ADAL" clId="{934B7293-1AF3-4CC7-9D8E-123ABE21A119}" dt="2020-01-16T09:05:56.461" v="5" actId="20577"/>
      <pc:docMkLst>
        <pc:docMk/>
      </pc:docMkLst>
      <pc:sldChg chg="modSp">
        <pc:chgData name="John Glazebrook" userId="0cee8e84-5584-4a59-8cd1-43182ebc90a0" providerId="ADAL" clId="{934B7293-1AF3-4CC7-9D8E-123ABE21A119}" dt="2020-01-16T09:05:56.461" v="5" actId="20577"/>
        <pc:sldMkLst>
          <pc:docMk/>
          <pc:sldMk cId="3718576764" sldId="295"/>
        </pc:sldMkLst>
        <pc:spChg chg="mod">
          <ac:chgData name="John Glazebrook" userId="0cee8e84-5584-4a59-8cd1-43182ebc90a0" providerId="ADAL" clId="{934B7293-1AF3-4CC7-9D8E-123ABE21A119}" dt="2020-01-16T09:05:56.461" v="5" actId="20577"/>
          <ac:spMkLst>
            <pc:docMk/>
            <pc:sldMk cId="3718576764" sldId="295"/>
            <ac:spMk id="3" creationId="{CD820E23-181F-457D-9C64-18ECDBCD99FD}"/>
          </ac:spMkLst>
        </pc:spChg>
      </pc:sldChg>
    </pc:docChg>
  </pc:docChgLst>
  <pc:docChgLst>
    <pc:chgData name="John Glazebrook" userId="0cee8e84-5584-4a59-8cd1-43182ebc90a0" providerId="ADAL" clId="{C016CFA9-7269-4353-8DD2-FDFE75497138}"/>
    <pc:docChg chg="modSld">
      <pc:chgData name="John Glazebrook" userId="0cee8e84-5584-4a59-8cd1-43182ebc90a0" providerId="ADAL" clId="{C016CFA9-7269-4353-8DD2-FDFE75497138}" dt="2020-11-24T12:16:32.853" v="25" actId="1035"/>
      <pc:docMkLst>
        <pc:docMk/>
      </pc:docMkLst>
      <pc:sldChg chg="addSp modSp mod">
        <pc:chgData name="John Glazebrook" userId="0cee8e84-5584-4a59-8cd1-43182ebc90a0" providerId="ADAL" clId="{C016CFA9-7269-4353-8DD2-FDFE75497138}" dt="2020-11-24T12:16:32.853" v="25" actId="1035"/>
        <pc:sldMkLst>
          <pc:docMk/>
          <pc:sldMk cId="455778298" sldId="290"/>
        </pc:sldMkLst>
        <pc:spChg chg="mod">
          <ac:chgData name="John Glazebrook" userId="0cee8e84-5584-4a59-8cd1-43182ebc90a0" providerId="ADAL" clId="{C016CFA9-7269-4353-8DD2-FDFE75497138}" dt="2020-11-24T11:47:10.646" v="3" actId="20577"/>
          <ac:spMkLst>
            <pc:docMk/>
            <pc:sldMk cId="455778298" sldId="290"/>
            <ac:spMk id="3" creationId="{014C7B19-EAF7-40DB-BBC0-248823F7EBD5}"/>
          </ac:spMkLst>
        </pc:spChg>
        <pc:spChg chg="add mod">
          <ac:chgData name="John Glazebrook" userId="0cee8e84-5584-4a59-8cd1-43182ebc90a0" providerId="ADAL" clId="{C016CFA9-7269-4353-8DD2-FDFE75497138}" dt="2020-11-24T12:16:32.853" v="25" actId="1035"/>
          <ac:spMkLst>
            <pc:docMk/>
            <pc:sldMk cId="455778298" sldId="290"/>
            <ac:spMk id="5" creationId="{A9144FA3-2CFE-4D2F-BBDF-2892B7AEB0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ECC11-6D73-4744-9B81-7DACBECA8172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B4E6-8E2F-4705-AF0F-2130BE710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6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emily-csv-json-pickle-access-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emily-csv-json-pickle-acces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RAM, volatile, files, (or cloud)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0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Open, read, write, close, delete  --- why files ? Limitation of the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9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https://repl.it/@JohnGlazebrook/emily-csv-json-pickle-access-1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9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Customer has two addresses (delivery and billing)? Or two phone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1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Bmp, gif, jpg, mp3,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6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https://repl.it/@JohnGlazebrook/emily-csv-json-pickle-access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B4E6-8E2F-4705-AF0F-2130BE71073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1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ools.ietf.org/html/rfc41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hnGlazebrook/Python-Files-Student-Mar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9CC-CB20-48F4-986E-DCBD6D998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A54C-9FF5-4DEB-8F64-3DFA18A5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volatile storage</a:t>
            </a:r>
          </a:p>
        </p:txBody>
      </p:sp>
    </p:spTree>
    <p:extLst>
      <p:ext uri="{BB962C8B-B14F-4D97-AF65-F5344CB8AC3E}">
        <p14:creationId xmlns:p14="http://schemas.microsoft.com/office/powerpoint/2010/main" val="11441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7497-4699-4C6A-927B-3234C8D5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worksheet – output as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1676-0270-429B-AA40-45476027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0311"/>
            <a:ext cx="10131425" cy="40508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800" dirty="0"/>
              <a:t>In this example, a file is created to hold data showing the local time and he temperature °C of several cities around the world on a particular day in February.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C655-8AFE-417B-93B5-C62B0017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3176894"/>
            <a:ext cx="8401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775D8-9F11-4120-9C79-40C38780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8" y="740184"/>
            <a:ext cx="11226379" cy="53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775D8-9F11-4120-9C79-40C38780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8" y="740184"/>
            <a:ext cx="11226379" cy="53776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97042A-8871-48A8-8061-F8D46788A8BB}"/>
              </a:ext>
            </a:extLst>
          </p:cNvPr>
          <p:cNvSpPr/>
          <p:nvPr/>
        </p:nvSpPr>
        <p:spPr>
          <a:xfrm>
            <a:off x="336908" y="914400"/>
            <a:ext cx="6018172" cy="4343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81A34-8AE6-4A57-8CB4-0D2BC83FE021}"/>
              </a:ext>
            </a:extLst>
          </p:cNvPr>
          <p:cNvSpPr/>
          <p:nvPr/>
        </p:nvSpPr>
        <p:spPr>
          <a:xfrm>
            <a:off x="765810" y="4575810"/>
            <a:ext cx="6560819" cy="4343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B96D3-0146-48A2-97B4-8319CD18718E}"/>
              </a:ext>
            </a:extLst>
          </p:cNvPr>
          <p:cNvSpPr/>
          <p:nvPr/>
        </p:nvSpPr>
        <p:spPr>
          <a:xfrm>
            <a:off x="336908" y="5372438"/>
            <a:ext cx="4715152" cy="4343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A431-9F65-4164-88E1-90950132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8349-1D87-4103-A9FC-A668A4D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Practice reading in data</a:t>
            </a:r>
          </a:p>
          <a:p>
            <a:r>
              <a:rPr lang="en-GB" sz="3600" dirty="0"/>
              <a:t>Different data formats</a:t>
            </a:r>
          </a:p>
          <a:p>
            <a:r>
              <a:rPr lang="en-GB" sz="3600" dirty="0"/>
              <a:t>Finish file tasks and worksheets</a:t>
            </a:r>
          </a:p>
        </p:txBody>
      </p:sp>
    </p:spTree>
    <p:extLst>
      <p:ext uri="{BB962C8B-B14F-4D97-AF65-F5344CB8AC3E}">
        <p14:creationId xmlns:p14="http://schemas.microsoft.com/office/powerpoint/2010/main" val="301125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A431-9F65-4164-88E1-90950132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8349-1D87-4103-A9FC-A668A4D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More file operations</a:t>
            </a:r>
          </a:p>
          <a:p>
            <a:r>
              <a:rPr lang="en-GB" sz="3600" dirty="0"/>
              <a:t>Different data formats</a:t>
            </a:r>
          </a:p>
          <a:p>
            <a:r>
              <a:rPr lang="en-GB" sz="3600" dirty="0"/>
              <a:t>Finish file tasks and worksheets</a:t>
            </a:r>
          </a:p>
        </p:txBody>
      </p:sp>
    </p:spTree>
    <p:extLst>
      <p:ext uri="{BB962C8B-B14F-4D97-AF65-F5344CB8AC3E}">
        <p14:creationId xmlns:p14="http://schemas.microsoft.com/office/powerpoint/2010/main" val="123089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EBBB-61FF-4298-93AD-CCA4409D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file operations – exists?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DEB9F-A27F-482F-9F44-3F208DE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36" y="1869477"/>
            <a:ext cx="6689785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F51BB-B192-4898-B93D-784F15B4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0" y="4218331"/>
            <a:ext cx="6687131" cy="2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8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EBBB-61FF-4298-93AD-CCA4409D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file operations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7B7-8099-41A6-9E5F-DE6481C4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GB" sz="2800" dirty="0"/>
              <a:t>Need to use the </a:t>
            </a:r>
            <a:r>
              <a:rPr lang="en-GB" sz="2800" dirty="0" err="1"/>
              <a:t>os</a:t>
            </a:r>
            <a:r>
              <a:rPr lang="en-GB" sz="2800" dirty="0"/>
              <a:t> module</a:t>
            </a:r>
          </a:p>
          <a:p>
            <a:r>
              <a:rPr lang="en-GB" sz="2800" dirty="0"/>
              <a:t>Import the </a:t>
            </a:r>
            <a:r>
              <a:rPr lang="en-GB" sz="2800" dirty="0" err="1"/>
              <a:t>os</a:t>
            </a:r>
            <a:r>
              <a:rPr lang="en-GB" sz="2800" dirty="0"/>
              <a:t> module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Only if empty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15ACD-BAFF-456E-B937-F7EE8343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9" y="1845975"/>
            <a:ext cx="4629469" cy="1135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56704-4B75-40A2-A898-F177861F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9" y="3516358"/>
            <a:ext cx="5964094" cy="227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059E5-31CB-4BF0-A320-21B06139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7" y="3818891"/>
            <a:ext cx="4233562" cy="12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8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2368-CBB0-45B2-B56A-F9A75EB1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609600"/>
            <a:ext cx="10531476" cy="1456267"/>
          </a:xfrm>
        </p:spPr>
        <p:txBody>
          <a:bodyPr/>
          <a:lstStyle/>
          <a:p>
            <a:r>
              <a:rPr lang="en-GB" dirty="0"/>
              <a:t>Task 1 – read in unstructured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7B19-EAF7-40DB-BBC0-248823F7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052309" cy="3649133"/>
          </a:xfrm>
        </p:spPr>
        <p:txBody>
          <a:bodyPr>
            <a:normAutofit/>
          </a:bodyPr>
          <a:lstStyle/>
          <a:p>
            <a:r>
              <a:rPr lang="en-GB" sz="2400" dirty="0"/>
              <a:t>30 – Emily-data.txt</a:t>
            </a:r>
          </a:p>
          <a:p>
            <a:r>
              <a:rPr lang="en-GB" sz="2400" dirty="0"/>
              <a:t>Read in data into a list</a:t>
            </a:r>
          </a:p>
          <a:p>
            <a:endParaRPr lang="en-GB" sz="2400" dirty="0"/>
          </a:p>
          <a:p>
            <a:r>
              <a:rPr lang="en-GB" sz="2400" dirty="0"/>
              <a:t>You must confirm that the data has been read in – count and confirm</a:t>
            </a:r>
          </a:p>
          <a:p>
            <a:r>
              <a:rPr lang="en-GB" sz="2400" dirty="0"/>
              <a:t>You must comment your code – why not what</a:t>
            </a:r>
          </a:p>
          <a:p>
            <a:r>
              <a:rPr lang="en-GB" sz="2400" dirty="0"/>
              <a:t>You should make use of well named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90E1-A152-4312-8C02-0453475A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371" y="25340"/>
            <a:ext cx="4325629" cy="6807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144FA3-2CFE-4D2F-BBDF-2892B7AEB0A6}"/>
              </a:ext>
            </a:extLst>
          </p:cNvPr>
          <p:cNvSpPr/>
          <p:nvPr/>
        </p:nvSpPr>
        <p:spPr>
          <a:xfrm>
            <a:off x="8229599" y="103779"/>
            <a:ext cx="530087" cy="400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5577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79182-73CF-4C49-A09D-C958538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" y="266489"/>
            <a:ext cx="4541669" cy="6410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6A646-ECE6-4966-B60B-968F1C240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638" y="5461646"/>
            <a:ext cx="6839362" cy="12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4354-478E-4505-81FF-689E770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D16D-7724-4AE2-A032-51298551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So far we have only been working with text</a:t>
            </a:r>
          </a:p>
          <a:p>
            <a:r>
              <a:rPr lang="en-GB" sz="2400" dirty="0"/>
              <a:t>We saved the data as csv (comma separated values)</a:t>
            </a:r>
          </a:p>
          <a:p>
            <a:endParaRPr lang="en-GB" sz="2400" dirty="0"/>
          </a:p>
          <a:p>
            <a:r>
              <a:rPr lang="en-GB" sz="2400" dirty="0"/>
              <a:t>….</a:t>
            </a:r>
          </a:p>
          <a:p>
            <a:endParaRPr lang="en-GB" sz="2400" dirty="0"/>
          </a:p>
          <a:p>
            <a:r>
              <a:rPr lang="en-GB" sz="2400" dirty="0"/>
              <a:t>Any problems?</a:t>
            </a:r>
          </a:p>
        </p:txBody>
      </p:sp>
    </p:spTree>
    <p:extLst>
      <p:ext uri="{BB962C8B-B14F-4D97-AF65-F5344CB8AC3E}">
        <p14:creationId xmlns:p14="http://schemas.microsoft.com/office/powerpoint/2010/main" val="2120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C27E-CF3D-4A8F-B361-0B07625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2E7F-02BB-43D8-9DE6-9B83913D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Where are variables stored?</a:t>
            </a:r>
          </a:p>
        </p:txBody>
      </p:sp>
    </p:spTree>
    <p:extLst>
      <p:ext uri="{BB962C8B-B14F-4D97-AF65-F5344CB8AC3E}">
        <p14:creationId xmlns:p14="http://schemas.microsoft.com/office/powerpoint/2010/main" val="134616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4354-478E-4505-81FF-689E770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D16D-7724-4AE2-A032-51298551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So far we have only been working with text</a:t>
            </a:r>
          </a:p>
          <a:p>
            <a:r>
              <a:rPr lang="en-GB" sz="2400" dirty="0"/>
              <a:t>We saved the data as csv (comma separated values)</a:t>
            </a:r>
          </a:p>
          <a:p>
            <a:endParaRPr lang="en-GB" sz="2400" dirty="0"/>
          </a:p>
          <a:p>
            <a:r>
              <a:rPr lang="en-GB" sz="2400" dirty="0"/>
              <a:t>House name, Road Name, Town</a:t>
            </a:r>
          </a:p>
          <a:p>
            <a:r>
              <a:rPr lang="en-GB" sz="2400" dirty="0"/>
              <a:t>She warned me, “No! It’s dangerous.”</a:t>
            </a:r>
          </a:p>
        </p:txBody>
      </p:sp>
    </p:spTree>
    <p:extLst>
      <p:ext uri="{BB962C8B-B14F-4D97-AF65-F5344CB8AC3E}">
        <p14:creationId xmlns:p14="http://schemas.microsoft.com/office/powerpoint/2010/main" val="113009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BC48-EB84-49BE-BD31-86185ABB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85FC-4D69-42DA-8F32-806948CC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Escape characters (</a:t>
            </a:r>
            <a:r>
              <a:rPr lang="en-GB" sz="2400" dirty="0">
                <a:hlinkClick r:id="rId2"/>
              </a:rPr>
              <a:t>RFC4180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48C5-2B1B-4759-8243-BF96DE4A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91" y="2783785"/>
            <a:ext cx="9058275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2EC68-256F-4B71-86E3-B436C70F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28" y="4937493"/>
            <a:ext cx="92202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D23-B7EB-4265-9FBE-B349221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2F7-076F-4160-895B-47A9AAE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Write an escape function</a:t>
            </a:r>
          </a:p>
          <a:p>
            <a:r>
              <a:rPr lang="en-GB" sz="2800" dirty="0"/>
              <a:t>….</a:t>
            </a:r>
          </a:p>
          <a:p>
            <a:r>
              <a:rPr lang="en-GB" sz="2800" dirty="0"/>
              <a:t>Or use the csv module</a:t>
            </a:r>
          </a:p>
          <a:p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28DA5-0A1B-436F-A631-A58A92D4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81" y="684856"/>
            <a:ext cx="4095750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D2F33-2A96-4120-820E-5AAB61B9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81" y="5399846"/>
            <a:ext cx="7238496" cy="1358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8301B-45A4-4349-AA9E-553612FC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76" y="3429000"/>
            <a:ext cx="6524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017C-709D-4025-B3F7-C35559E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3BCA-C04C-4491-A921-4BF6D3F1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24669" cy="3649133"/>
          </a:xfrm>
        </p:spPr>
        <p:txBody>
          <a:bodyPr anchor="t">
            <a:normAutofit/>
          </a:bodyPr>
          <a:lstStyle/>
          <a:p>
            <a:r>
              <a:rPr lang="en-GB" sz="2800" dirty="0"/>
              <a:t>Another common data format is json (JavaScript Object Notation)</a:t>
            </a:r>
          </a:p>
          <a:p>
            <a:r>
              <a:rPr lang="en-GB" sz="2800" dirty="0"/>
              <a:t>Used in websites, web services, config files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8E594-963C-4C14-B92A-792AB0E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895850"/>
            <a:ext cx="76009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26F13-0F3D-435D-9E83-87241D4A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10" y="5867401"/>
            <a:ext cx="7660191" cy="1100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2D938-8660-487D-8D8B-7A8FC36F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838825" cy="5019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4565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ADDA-893F-425B-A490-4103FB9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548"/>
            <a:ext cx="10131425" cy="1303041"/>
          </a:xfrm>
        </p:spPr>
        <p:txBody>
          <a:bodyPr/>
          <a:lstStyle/>
          <a:p>
            <a:r>
              <a:rPr lang="en-GB" dirty="0"/>
              <a:t>Data format - pickle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C8F2-9368-4E17-9A91-CBC59C17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4589"/>
            <a:ext cx="10131425" cy="4196611"/>
          </a:xfrm>
        </p:spPr>
        <p:txBody>
          <a:bodyPr anchor="t">
            <a:normAutofit/>
          </a:bodyPr>
          <a:lstStyle/>
          <a:p>
            <a:r>
              <a:rPr lang="en-GB" sz="2400" dirty="0"/>
              <a:t>Pickle converts a python object to a character stream</a:t>
            </a:r>
          </a:p>
          <a:p>
            <a:r>
              <a:rPr lang="en-GB" sz="2400" dirty="0"/>
              <a:t>Can only be parsed in python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A02DD-FEAA-4536-97C9-5B7B296D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2854255"/>
            <a:ext cx="6694832" cy="200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9EE1D-9B82-4E11-A7F6-E447C621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10" y="4472089"/>
            <a:ext cx="6694832" cy="961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32D73-C7FB-4904-AD93-F0ACA5C98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7" y="5631709"/>
            <a:ext cx="8229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8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118F-6E04-4A31-9EEE-872C9BB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care about different data formats?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8CFF-B573-4F58-8893-36CE95D2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/>
          </a:bodyPr>
          <a:lstStyle/>
          <a:p>
            <a:r>
              <a:rPr lang="en-GB" sz="2800" dirty="0"/>
              <a:t>CSV – excel, access database,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09254-D574-404E-9204-FC7C25EE35F7}"/>
              </a:ext>
            </a:extLst>
          </p:cNvPr>
          <p:cNvSpPr txBox="1"/>
          <p:nvPr/>
        </p:nvSpPr>
        <p:spPr>
          <a:xfrm>
            <a:off x="5504492" y="4711097"/>
            <a:ext cx="1183016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3600" dirty="0"/>
              <a:t>CSV</a:t>
            </a:r>
          </a:p>
          <a:p>
            <a:pPr algn="ctr"/>
            <a:r>
              <a:rPr lang="en-GB" sz="3600" dirty="0"/>
              <a:t>GLUE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92C2C-46EE-4CB2-B430-535C9ED3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21" y="1551514"/>
            <a:ext cx="2499437" cy="1568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1AEBB-B339-4433-8FAE-66BEDFBF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9" y="4357672"/>
            <a:ext cx="4057400" cy="1890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364DB-B931-4FDD-AB0B-42DF6838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3" y="3972207"/>
            <a:ext cx="4282688" cy="267810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BE1AF13-9949-4EA0-9308-08800D8AC4C5}"/>
              </a:ext>
            </a:extLst>
          </p:cNvPr>
          <p:cNvSpPr/>
          <p:nvPr/>
        </p:nvSpPr>
        <p:spPr>
          <a:xfrm>
            <a:off x="4274820" y="5017770"/>
            <a:ext cx="1183016" cy="37719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87EE4B-360D-40D0-B928-14ACFE1FABE3}"/>
              </a:ext>
            </a:extLst>
          </p:cNvPr>
          <p:cNvSpPr/>
          <p:nvPr/>
        </p:nvSpPr>
        <p:spPr>
          <a:xfrm rot="11536864">
            <a:off x="6575119" y="5206364"/>
            <a:ext cx="1183016" cy="37719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7B69F2-6274-413F-8D9B-9024B44EA7C8}"/>
              </a:ext>
            </a:extLst>
          </p:cNvPr>
          <p:cNvSpPr/>
          <p:nvPr/>
        </p:nvSpPr>
        <p:spPr>
          <a:xfrm rot="7733874">
            <a:off x="5910921" y="3165603"/>
            <a:ext cx="3006443" cy="37719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118F-6E04-4A31-9EEE-872C9BB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care about different data formats?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8CFF-B573-4F58-8893-36CE95D2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1" y="2142067"/>
            <a:ext cx="10485756" cy="3081677"/>
          </a:xfrm>
        </p:spPr>
        <p:txBody>
          <a:bodyPr>
            <a:normAutofit/>
          </a:bodyPr>
          <a:lstStyle/>
          <a:p>
            <a:r>
              <a:rPr lang="en-GB" sz="2400" dirty="0"/>
              <a:t>Json – the web</a:t>
            </a:r>
          </a:p>
          <a:p>
            <a:r>
              <a:rPr lang="en-GB" sz="2400" dirty="0"/>
              <a:t>Web pages talk to webservers using json</a:t>
            </a:r>
          </a:p>
          <a:p>
            <a:r>
              <a:rPr lang="en-GB" sz="2400" dirty="0"/>
              <a:t>Microsoft APIs all json ( including AI )</a:t>
            </a:r>
          </a:p>
          <a:p>
            <a:r>
              <a:rPr lang="en-GB" sz="2400" dirty="0"/>
              <a:t>Brothers work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56FEF-F5F8-44F3-B48E-0DE2269B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34256"/>
            <a:ext cx="5852667" cy="2697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C5C41-7EB1-47CF-8B4C-CFE89DB5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98" y="4331970"/>
            <a:ext cx="8644870" cy="2476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420DB-7011-42F1-9164-B1F224A0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77" y="1634256"/>
            <a:ext cx="2033155" cy="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8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6F538-212D-41F8-9257-C3B03633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62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D21-F23F-48D6-A5BF-7B7A5399997C}"/>
              </a:ext>
            </a:extLst>
          </p:cNvPr>
          <p:cNvSpPr txBox="1"/>
          <p:nvPr/>
        </p:nvSpPr>
        <p:spPr>
          <a:xfrm>
            <a:off x="6819900" y="1495425"/>
            <a:ext cx="494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random advert I saw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404476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118F-6E04-4A31-9EEE-872C9BB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care about different data formats?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8CFF-B573-4F58-8893-36CE95D2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Pickle – compact. Easy. All Python coders know it and use it.</a:t>
            </a:r>
          </a:p>
          <a:p>
            <a:r>
              <a:rPr lang="en-GB" sz="2400" dirty="0"/>
              <a:t>Python can output to json, but json can not represent all Python objects</a:t>
            </a:r>
          </a:p>
        </p:txBody>
      </p:sp>
    </p:spTree>
    <p:extLst>
      <p:ext uri="{BB962C8B-B14F-4D97-AF65-F5344CB8AC3E}">
        <p14:creationId xmlns:p14="http://schemas.microsoft.com/office/powerpoint/2010/main" val="361096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C7C-876F-458F-8889-AEF6063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DF10-F6C9-458D-86A4-6BE3EC6B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Can you think of any other formats?</a:t>
            </a:r>
          </a:p>
        </p:txBody>
      </p:sp>
    </p:spTree>
    <p:extLst>
      <p:ext uri="{BB962C8B-B14F-4D97-AF65-F5344CB8AC3E}">
        <p14:creationId xmlns:p14="http://schemas.microsoft.com/office/powerpoint/2010/main" val="33641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2D72-CB79-46B0-AF04-42F3DDED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1802-B1F8-44E3-980D-D35DB477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operations can we perform on files?</a:t>
            </a:r>
          </a:p>
        </p:txBody>
      </p:sp>
    </p:spTree>
    <p:extLst>
      <p:ext uri="{BB962C8B-B14F-4D97-AF65-F5344CB8AC3E}">
        <p14:creationId xmlns:p14="http://schemas.microsoft.com/office/powerpoint/2010/main" val="279810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72E-94E3-4CDB-AB01-325226AA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 -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F7EE-F07F-4806-858F-03F8663B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254408" cy="3649133"/>
          </a:xfrm>
        </p:spPr>
        <p:txBody>
          <a:bodyPr>
            <a:normAutofit/>
          </a:bodyPr>
          <a:lstStyle/>
          <a:p>
            <a:r>
              <a:rPr lang="en-GB" sz="3200" dirty="0"/>
              <a:t>Not human readable</a:t>
            </a:r>
          </a:p>
          <a:p>
            <a:r>
              <a:rPr lang="en-GB" sz="3200" dirty="0"/>
              <a:t>More compact</a:t>
            </a:r>
          </a:p>
          <a:p>
            <a:r>
              <a:rPr lang="en-GB" sz="3200" dirty="0"/>
              <a:t>(although do we care? Can we fix the size problem of text files?)</a:t>
            </a:r>
          </a:p>
          <a:p>
            <a:r>
              <a:rPr lang="en-GB" sz="3200" dirty="0"/>
              <a:t>More common</a:t>
            </a:r>
          </a:p>
          <a:p>
            <a:r>
              <a:rPr lang="en-GB" sz="3200" dirty="0"/>
              <a:t>Any examples?</a:t>
            </a:r>
          </a:p>
        </p:txBody>
      </p:sp>
    </p:spTree>
    <p:extLst>
      <p:ext uri="{BB962C8B-B14F-4D97-AF65-F5344CB8AC3E}">
        <p14:creationId xmlns:p14="http://schemas.microsoft.com/office/powerpoint/2010/main" val="118443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50C-E9DC-4FE3-92D0-19298493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0E23-181F-457D-9C64-18ECDBCD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en-GB" sz="2400"/>
              <a:t>Copy </a:t>
            </a:r>
            <a:r>
              <a:rPr lang="en-GB" sz="2400" dirty="0"/>
              <a:t>/ fork your code into version 2.</a:t>
            </a:r>
          </a:p>
          <a:p>
            <a:r>
              <a:rPr lang="en-GB" sz="2400" dirty="0"/>
              <a:t>Output the data as</a:t>
            </a:r>
          </a:p>
          <a:p>
            <a:pPr lvl="1"/>
            <a:r>
              <a:rPr lang="en-GB" sz="2400" dirty="0"/>
              <a:t>.csv</a:t>
            </a:r>
          </a:p>
          <a:p>
            <a:pPr lvl="1"/>
            <a:r>
              <a:rPr lang="en-GB" sz="2400" dirty="0"/>
              <a:t>.json</a:t>
            </a:r>
          </a:p>
          <a:p>
            <a:pPr lvl="1"/>
            <a:r>
              <a:rPr lang="en-GB" sz="2400" dirty="0"/>
              <a:t>.pickle</a:t>
            </a:r>
          </a:p>
          <a:p>
            <a:r>
              <a:rPr lang="en-GB" sz="2400" dirty="0"/>
              <a:t>Complete the report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576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78E-4B2A-4BDE-98BD-7D7A5780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4720-B355-46C7-AB32-DB2BA25C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Produce the following programs</a:t>
            </a:r>
          </a:p>
          <a:p>
            <a:r>
              <a:rPr lang="en-GB" sz="2800" dirty="0"/>
              <a:t>Read the file films.txt</a:t>
            </a:r>
          </a:p>
          <a:p>
            <a:r>
              <a:rPr lang="en-GB" sz="2800" dirty="0"/>
              <a:t>Filter the output by genre, or date, or rating or length</a:t>
            </a:r>
          </a:p>
          <a:p>
            <a:endParaRPr lang="en-GB" sz="2800" dirty="0"/>
          </a:p>
          <a:p>
            <a:r>
              <a:rPr lang="en-GB" sz="2800" dirty="0"/>
              <a:t>Allow the user to enter city</a:t>
            </a:r>
            <a:br>
              <a:rPr lang="en-GB" sz="2800" dirty="0"/>
            </a:br>
            <a:r>
              <a:rPr lang="en-GB" sz="2800" dirty="0"/>
              <a:t>(or town) name, temperature</a:t>
            </a:r>
            <a:br>
              <a:rPr lang="en-GB" sz="2800" dirty="0"/>
            </a:br>
            <a:r>
              <a:rPr lang="en-GB" sz="2800" dirty="0"/>
              <a:t>and time</a:t>
            </a:r>
          </a:p>
          <a:p>
            <a:r>
              <a:rPr lang="en-GB" sz="2800" dirty="0"/>
              <a:t>Append this data to a file</a:t>
            </a:r>
          </a:p>
          <a:p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04C59-4329-45FC-9839-3C7C15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3896469"/>
            <a:ext cx="6639231" cy="28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78E-4B2A-4BDE-98BD-7D7A5780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13995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4720-B355-46C7-AB32-DB2BA25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8619"/>
            <a:ext cx="10131425" cy="4382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Produce the following programs</a:t>
            </a:r>
          </a:p>
          <a:p>
            <a:r>
              <a:rPr lang="en-GB" sz="2400" dirty="0"/>
              <a:t>Read the file films.txt</a:t>
            </a:r>
          </a:p>
          <a:p>
            <a:r>
              <a:rPr lang="en-GB" sz="2400" dirty="0"/>
              <a:t>Filter the output by genre, or date,</a:t>
            </a:r>
            <a:br>
              <a:rPr lang="en-GB" sz="2400" dirty="0"/>
            </a:br>
            <a:r>
              <a:rPr lang="en-GB" sz="2400" dirty="0"/>
              <a:t>or rating or length</a:t>
            </a:r>
          </a:p>
          <a:p>
            <a:endParaRPr lang="en-GB" sz="2400" dirty="0"/>
          </a:p>
          <a:p>
            <a:r>
              <a:rPr lang="en-GB" sz="2400" dirty="0"/>
              <a:t>Allow the user to enter city (or town) name, temperature and time</a:t>
            </a:r>
          </a:p>
          <a:p>
            <a:r>
              <a:rPr lang="en-GB" sz="2400" dirty="0"/>
              <a:t>Append this data to a file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Make sure you make use of </a:t>
            </a:r>
            <a:r>
              <a:rPr lang="en-GB" sz="2400"/>
              <a:t>functions. 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04C59-4329-45FC-9839-3C7C1544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69" y="150379"/>
            <a:ext cx="6639231" cy="28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77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E06-F643-45AC-939E-B081880F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0FC4-E3DF-4647-AA72-250128E2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An application to </a:t>
            </a:r>
            <a:r>
              <a:rPr lang="en-GB" sz="2800" dirty="0">
                <a:hlinkClick r:id="rId2"/>
              </a:rPr>
              <a:t>store student assignment scores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student name, score</a:t>
            </a:r>
          </a:p>
          <a:p>
            <a:r>
              <a:rPr lang="en-GB" sz="2800" dirty="0"/>
              <a:t>Save data</a:t>
            </a:r>
          </a:p>
          <a:p>
            <a:r>
              <a:rPr lang="en-GB" sz="2800" dirty="0"/>
              <a:t>Load data</a:t>
            </a:r>
          </a:p>
          <a:p>
            <a:r>
              <a:rPr lang="en-GB" sz="2800" dirty="0"/>
              <a:t>Display students and scores</a:t>
            </a:r>
          </a:p>
          <a:p>
            <a:r>
              <a:rPr lang="en-GB" sz="2800" dirty="0"/>
              <a:t>Display a single students score</a:t>
            </a:r>
          </a:p>
          <a:p>
            <a:r>
              <a:rPr lang="en-GB" sz="2800" dirty="0"/>
              <a:t>Allow the user to choose a data format (json, csv, pickle)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F15F3-B4AC-4ECC-B21E-8F629AE53590}"/>
              </a:ext>
            </a:extLst>
          </p:cNvPr>
          <p:cNvSpPr txBox="1"/>
          <p:nvPr/>
        </p:nvSpPr>
        <p:spPr>
          <a:xfrm>
            <a:off x="8110330" y="3071848"/>
            <a:ext cx="3872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Or:</a:t>
            </a:r>
          </a:p>
          <a:p>
            <a:endParaRPr lang="en-GB" sz="2800" dirty="0"/>
          </a:p>
          <a:p>
            <a:r>
              <a:rPr lang="en-GB" sz="2800" dirty="0"/>
              <a:t>   game, review, score</a:t>
            </a:r>
          </a:p>
          <a:p>
            <a:r>
              <a:rPr lang="en-GB" sz="2800" dirty="0"/>
              <a:t>   handle, tweet, date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476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49EC-A02A-4286-9F2B-9314D856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0D53-0B45-41CC-9911-82373C8F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Variables are in RAM</a:t>
            </a:r>
          </a:p>
          <a:p>
            <a:r>
              <a:rPr lang="en-GB" sz="2800" dirty="0"/>
              <a:t>Store data in files</a:t>
            </a:r>
          </a:p>
          <a:p>
            <a:r>
              <a:rPr lang="en-GB" sz="2800" dirty="0"/>
              <a:t>Open, read, write, close</a:t>
            </a:r>
          </a:p>
          <a:p>
            <a:r>
              <a:rPr lang="en-GB" sz="2800" dirty="0"/>
              <a:t>File object</a:t>
            </a:r>
          </a:p>
          <a:p>
            <a:r>
              <a:rPr lang="en-GB" sz="2800" dirty="0"/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274146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C45C0-1E3E-45F8-8183-7ED02B99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" y="547995"/>
            <a:ext cx="6214811" cy="2445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9FB27-2315-4E1E-99CB-1A012121657C}"/>
              </a:ext>
            </a:extLst>
          </p:cNvPr>
          <p:cNvSpPr txBox="1"/>
          <p:nvPr/>
        </p:nvSpPr>
        <p:spPr>
          <a:xfrm>
            <a:off x="7200576" y="547995"/>
            <a:ext cx="4657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do you think this file is located?</a:t>
            </a:r>
          </a:p>
          <a:p>
            <a:endParaRPr lang="en-GB" sz="3200" dirty="0"/>
          </a:p>
          <a:p>
            <a:r>
              <a:rPr lang="en-GB" sz="3200" dirty="0"/>
              <a:t>r – read (why?)</a:t>
            </a:r>
          </a:p>
          <a:p>
            <a:r>
              <a:rPr lang="en-GB" sz="3200" dirty="0"/>
              <a:t>w – write</a:t>
            </a:r>
          </a:p>
          <a:p>
            <a:r>
              <a:rPr lang="en-GB" sz="3200" dirty="0" err="1"/>
              <a:t>rw</a:t>
            </a:r>
            <a:r>
              <a:rPr lang="en-GB" sz="3200" dirty="0"/>
              <a:t> – read &amp; 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B3366-5AA6-41AA-BD34-083D061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6" y="3288709"/>
            <a:ext cx="6193978" cy="5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587E0-C8DD-4E23-8A70-C522D690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2659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74942-9F11-4973-A70C-DBF332BD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7" y="819612"/>
            <a:ext cx="5580953" cy="18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63710-39BD-4E0D-872F-7249A235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5" y="240889"/>
            <a:ext cx="8904093" cy="6292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BA735-D412-4E36-BE86-491CCA572A2B}"/>
              </a:ext>
            </a:extLst>
          </p:cNvPr>
          <p:cNvSpPr txBox="1"/>
          <p:nvPr/>
        </p:nvSpPr>
        <p:spPr>
          <a:xfrm>
            <a:off x="8548278" y="560439"/>
            <a:ext cx="345844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000" dirty="0"/>
              <a:t>Using a 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E956-F0BB-4DB3-869C-9DDE522F154B}"/>
              </a:ext>
            </a:extLst>
          </p:cNvPr>
          <p:cNvSpPr txBox="1"/>
          <p:nvPr/>
        </p:nvSpPr>
        <p:spPr>
          <a:xfrm>
            <a:off x="8548278" y="3136612"/>
            <a:ext cx="2945999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Remove newline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C5C27-1D17-41BA-AAA2-B7DDFB92F655}"/>
              </a:ext>
            </a:extLst>
          </p:cNvPr>
          <p:cNvSpPr/>
          <p:nvPr/>
        </p:nvSpPr>
        <p:spPr>
          <a:xfrm rot="9790365">
            <a:off x="7325184" y="3440320"/>
            <a:ext cx="1298559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1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5B56-E2EE-4837-A79F-E9C8BCF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B933-4132-47F9-A8AF-7E64148E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New files can be written to a file by opening in write mode: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will create a new file, if a file named films.txt already exists, it will be overwritten</a:t>
            </a:r>
          </a:p>
          <a:p>
            <a:r>
              <a:rPr lang="en-GB" sz="2400" dirty="0"/>
              <a:t>It is also possible to open a file in append mode: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will create a new file if none exists, or open an existing file and insert the line at 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B37AE-8EC9-4B46-ABBD-B2CD38F4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29" y="2816480"/>
            <a:ext cx="4995441" cy="612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E1F46-12EA-401B-9A16-B41DF73A5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57"/>
          <a:stretch/>
        </p:blipFill>
        <p:spPr>
          <a:xfrm>
            <a:off x="3271528" y="4514850"/>
            <a:ext cx="4414209" cy="6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763B0-D004-4B84-8FE9-AF4B91D5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9" y="711302"/>
            <a:ext cx="5482151" cy="194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9CC82-A3F5-4C4A-87C7-F673B41C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74" y="3128809"/>
            <a:ext cx="5725451" cy="2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804</Words>
  <Application>Microsoft Office PowerPoint</Application>
  <PresentationFormat>Widescreen</PresentationFormat>
  <Paragraphs>149</Paragraphs>
  <Slides>34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Celestial</vt:lpstr>
      <vt:lpstr>Python files</vt:lpstr>
      <vt:lpstr>data</vt:lpstr>
      <vt:lpstr>Files</vt:lpstr>
      <vt:lpstr>Last week</vt:lpstr>
      <vt:lpstr>PowerPoint Presentation</vt:lpstr>
      <vt:lpstr>PowerPoint Presentation</vt:lpstr>
      <vt:lpstr>PowerPoint Presentation</vt:lpstr>
      <vt:lpstr>Writing to a file</vt:lpstr>
      <vt:lpstr>PowerPoint Presentation</vt:lpstr>
      <vt:lpstr>Last worksheet – output as csv</vt:lpstr>
      <vt:lpstr>PowerPoint Presentation</vt:lpstr>
      <vt:lpstr>PowerPoint Presentation</vt:lpstr>
      <vt:lpstr>Today</vt:lpstr>
      <vt:lpstr>Today</vt:lpstr>
      <vt:lpstr>Further file operations – exists?</vt:lpstr>
      <vt:lpstr>Further file operations - DELETE</vt:lpstr>
      <vt:lpstr>Task 1 – read in unstructured data</vt:lpstr>
      <vt:lpstr>PowerPoint Presentation</vt:lpstr>
      <vt:lpstr>Data format - csv</vt:lpstr>
      <vt:lpstr>Data format - csv</vt:lpstr>
      <vt:lpstr>Data format - csv</vt:lpstr>
      <vt:lpstr>Data format - csv</vt:lpstr>
      <vt:lpstr>json</vt:lpstr>
      <vt:lpstr>Data format - pickle</vt:lpstr>
      <vt:lpstr>Why do we care about different data formats?</vt:lpstr>
      <vt:lpstr>Why do we care about different data formats?</vt:lpstr>
      <vt:lpstr>PowerPoint Presentation</vt:lpstr>
      <vt:lpstr>Why do we care about different data formats?</vt:lpstr>
      <vt:lpstr>Data format - ?</vt:lpstr>
      <vt:lpstr>Data format - binary</vt:lpstr>
      <vt:lpstr>Task 2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files</dc:title>
  <dc:creator>John Glazebrook</dc:creator>
  <cp:lastModifiedBy>John Glazebrook</cp:lastModifiedBy>
  <cp:revision>22</cp:revision>
  <dcterms:created xsi:type="dcterms:W3CDTF">2019-01-16T22:08:21Z</dcterms:created>
  <dcterms:modified xsi:type="dcterms:W3CDTF">2020-11-25T00:59:15Z</dcterms:modified>
</cp:coreProperties>
</file>