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303" r:id="rId9"/>
    <p:sldId id="304" r:id="rId10"/>
    <p:sldId id="262" r:id="rId11"/>
    <p:sldId id="305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F4268-FB1B-46B4-96F7-20B938B42F77}" v="6" dt="2022-05-16T09:50:45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3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42FF4268-FB1B-46B4-96F7-20B938B42F77}"/>
    <pc:docChg chg="custSel addSld modSld">
      <pc:chgData name="John Glazebrook" userId="0cee8e84-5584-4a59-8cd1-43182ebc90a0" providerId="ADAL" clId="{42FF4268-FB1B-46B4-96F7-20B938B42F77}" dt="2022-05-16T09:54:58.297" v="359" actId="14100"/>
      <pc:docMkLst>
        <pc:docMk/>
      </pc:docMkLst>
      <pc:sldChg chg="modSp new mod">
        <pc:chgData name="John Glazebrook" userId="0cee8e84-5584-4a59-8cd1-43182ebc90a0" providerId="ADAL" clId="{42FF4268-FB1B-46B4-96F7-20B938B42F77}" dt="2022-05-13T13:37:50.596" v="14" actId="20577"/>
        <pc:sldMkLst>
          <pc:docMk/>
          <pc:sldMk cId="3019340417" sldId="256"/>
        </pc:sldMkLst>
        <pc:spChg chg="mod">
          <ac:chgData name="John Glazebrook" userId="0cee8e84-5584-4a59-8cd1-43182ebc90a0" providerId="ADAL" clId="{42FF4268-FB1B-46B4-96F7-20B938B42F77}" dt="2022-05-13T13:37:50.596" v="14" actId="20577"/>
          <ac:spMkLst>
            <pc:docMk/>
            <pc:sldMk cId="3019340417" sldId="256"/>
            <ac:spMk id="2" creationId="{6C4957D9-5642-4BCC-9182-FCDECC904DB7}"/>
          </ac:spMkLst>
        </pc:spChg>
        <pc:spChg chg="mod">
          <ac:chgData name="John Glazebrook" userId="0cee8e84-5584-4a59-8cd1-43182ebc90a0" providerId="ADAL" clId="{42FF4268-FB1B-46B4-96F7-20B938B42F77}" dt="2022-05-13T13:37:41.164" v="1"/>
          <ac:spMkLst>
            <pc:docMk/>
            <pc:sldMk cId="3019340417" sldId="256"/>
            <ac:spMk id="3" creationId="{DEB1F497-609E-4699-B743-361E047CE75F}"/>
          </ac:spMkLst>
        </pc:spChg>
      </pc:sldChg>
      <pc:sldChg chg="modSp new mod">
        <pc:chgData name="John Glazebrook" userId="0cee8e84-5584-4a59-8cd1-43182ebc90a0" providerId="ADAL" clId="{42FF4268-FB1B-46B4-96F7-20B938B42F77}" dt="2022-05-13T13:38:56.589" v="35" actId="207"/>
        <pc:sldMkLst>
          <pc:docMk/>
          <pc:sldMk cId="2971018079" sldId="257"/>
        </pc:sldMkLst>
        <pc:spChg chg="mod">
          <ac:chgData name="John Glazebrook" userId="0cee8e84-5584-4a59-8cd1-43182ebc90a0" providerId="ADAL" clId="{42FF4268-FB1B-46B4-96F7-20B938B42F77}" dt="2022-05-13T13:38:56.589" v="35" actId="207"/>
          <ac:spMkLst>
            <pc:docMk/>
            <pc:sldMk cId="2971018079" sldId="257"/>
            <ac:spMk id="3" creationId="{7C8ADC4F-D035-4DE6-B6F7-2E9FA95640EC}"/>
          </ac:spMkLst>
        </pc:spChg>
      </pc:sldChg>
      <pc:sldChg chg="addSp modSp new mod">
        <pc:chgData name="John Glazebrook" userId="0cee8e84-5584-4a59-8cd1-43182ebc90a0" providerId="ADAL" clId="{42FF4268-FB1B-46B4-96F7-20B938B42F77}" dt="2022-05-13T13:40:15.655" v="51" actId="1076"/>
        <pc:sldMkLst>
          <pc:docMk/>
          <pc:sldMk cId="2190898754" sldId="258"/>
        </pc:sldMkLst>
        <pc:picChg chg="add mod">
          <ac:chgData name="John Glazebrook" userId="0cee8e84-5584-4a59-8cd1-43182ebc90a0" providerId="ADAL" clId="{42FF4268-FB1B-46B4-96F7-20B938B42F77}" dt="2022-05-13T13:39:55.866" v="42" actId="1076"/>
          <ac:picMkLst>
            <pc:docMk/>
            <pc:sldMk cId="2190898754" sldId="258"/>
            <ac:picMk id="3" creationId="{16D5F252-ED5C-4B17-9E78-234927B4BB9A}"/>
          </ac:picMkLst>
        </pc:picChg>
        <pc:picChg chg="add mod">
          <ac:chgData name="John Glazebrook" userId="0cee8e84-5584-4a59-8cd1-43182ebc90a0" providerId="ADAL" clId="{42FF4268-FB1B-46B4-96F7-20B938B42F77}" dt="2022-05-13T13:39:55.866" v="42" actId="1076"/>
          <ac:picMkLst>
            <pc:docMk/>
            <pc:sldMk cId="2190898754" sldId="258"/>
            <ac:picMk id="5" creationId="{2C40BE83-B220-47DB-AC50-42BC57C2C3B7}"/>
          </ac:picMkLst>
        </pc:picChg>
        <pc:picChg chg="add mod">
          <ac:chgData name="John Glazebrook" userId="0cee8e84-5584-4a59-8cd1-43182ebc90a0" providerId="ADAL" clId="{42FF4268-FB1B-46B4-96F7-20B938B42F77}" dt="2022-05-13T13:40:15.655" v="51" actId="1076"/>
          <ac:picMkLst>
            <pc:docMk/>
            <pc:sldMk cId="2190898754" sldId="258"/>
            <ac:picMk id="7" creationId="{7A29F1EB-63D1-42D4-9E53-1AE9B12C3045}"/>
          </ac:picMkLst>
        </pc:picChg>
        <pc:picChg chg="add mod">
          <ac:chgData name="John Glazebrook" userId="0cee8e84-5584-4a59-8cd1-43182ebc90a0" providerId="ADAL" clId="{42FF4268-FB1B-46B4-96F7-20B938B42F77}" dt="2022-05-13T13:40:12.398" v="50" actId="1076"/>
          <ac:picMkLst>
            <pc:docMk/>
            <pc:sldMk cId="2190898754" sldId="258"/>
            <ac:picMk id="9" creationId="{5273A28C-F6EE-4704-8C1F-CFE085A77109}"/>
          </ac:picMkLst>
        </pc:picChg>
      </pc:sldChg>
      <pc:sldChg chg="addSp modSp new mod">
        <pc:chgData name="John Glazebrook" userId="0cee8e84-5584-4a59-8cd1-43182ebc90a0" providerId="ADAL" clId="{42FF4268-FB1B-46B4-96F7-20B938B42F77}" dt="2022-05-13T13:40:53.750" v="58" actId="1076"/>
        <pc:sldMkLst>
          <pc:docMk/>
          <pc:sldMk cId="502295875" sldId="259"/>
        </pc:sldMkLst>
        <pc:picChg chg="add mod">
          <ac:chgData name="John Glazebrook" userId="0cee8e84-5584-4a59-8cd1-43182ebc90a0" providerId="ADAL" clId="{42FF4268-FB1B-46B4-96F7-20B938B42F77}" dt="2022-05-13T13:40:43.765" v="55" actId="14100"/>
          <ac:picMkLst>
            <pc:docMk/>
            <pc:sldMk cId="502295875" sldId="259"/>
            <ac:picMk id="3" creationId="{789C10E3-CDFC-4858-A4D5-BB388FA9BA3F}"/>
          </ac:picMkLst>
        </pc:picChg>
        <pc:picChg chg="add mod">
          <ac:chgData name="John Glazebrook" userId="0cee8e84-5584-4a59-8cd1-43182ebc90a0" providerId="ADAL" clId="{42FF4268-FB1B-46B4-96F7-20B938B42F77}" dt="2022-05-13T13:40:53.750" v="58" actId="1076"/>
          <ac:picMkLst>
            <pc:docMk/>
            <pc:sldMk cId="502295875" sldId="259"/>
            <ac:picMk id="5" creationId="{E1777018-8BF9-4CA8-8C7A-AFA2411DF53B}"/>
          </ac:picMkLst>
        </pc:picChg>
      </pc:sldChg>
      <pc:sldChg chg="addSp modSp new mod">
        <pc:chgData name="John Glazebrook" userId="0cee8e84-5584-4a59-8cd1-43182ebc90a0" providerId="ADAL" clId="{42FF4268-FB1B-46B4-96F7-20B938B42F77}" dt="2022-05-13T13:41:33.495" v="65" actId="1076"/>
        <pc:sldMkLst>
          <pc:docMk/>
          <pc:sldMk cId="2531458154" sldId="260"/>
        </pc:sldMkLst>
        <pc:picChg chg="add mod">
          <ac:chgData name="John Glazebrook" userId="0cee8e84-5584-4a59-8cd1-43182ebc90a0" providerId="ADAL" clId="{42FF4268-FB1B-46B4-96F7-20B938B42F77}" dt="2022-05-13T13:41:23.789" v="62" actId="14100"/>
          <ac:picMkLst>
            <pc:docMk/>
            <pc:sldMk cId="2531458154" sldId="260"/>
            <ac:picMk id="3" creationId="{D08DB7E5-2471-4E84-8050-A8DA37931908}"/>
          </ac:picMkLst>
        </pc:picChg>
        <pc:picChg chg="add mod">
          <ac:chgData name="John Glazebrook" userId="0cee8e84-5584-4a59-8cd1-43182ebc90a0" providerId="ADAL" clId="{42FF4268-FB1B-46B4-96F7-20B938B42F77}" dt="2022-05-13T13:41:33.495" v="65" actId="1076"/>
          <ac:picMkLst>
            <pc:docMk/>
            <pc:sldMk cId="2531458154" sldId="260"/>
            <ac:picMk id="5" creationId="{9DFA3CB0-72C7-4705-AA6E-A56F9ECBB117}"/>
          </ac:picMkLst>
        </pc:picChg>
      </pc:sldChg>
      <pc:sldChg chg="addSp modSp new mod">
        <pc:chgData name="John Glazebrook" userId="0cee8e84-5584-4a59-8cd1-43182ebc90a0" providerId="ADAL" clId="{42FF4268-FB1B-46B4-96F7-20B938B42F77}" dt="2022-05-13T13:42:05.629" v="75" actId="1076"/>
        <pc:sldMkLst>
          <pc:docMk/>
          <pc:sldMk cId="4276420991" sldId="261"/>
        </pc:sldMkLst>
        <pc:picChg chg="add mod">
          <ac:chgData name="John Glazebrook" userId="0cee8e84-5584-4a59-8cd1-43182ebc90a0" providerId="ADAL" clId="{42FF4268-FB1B-46B4-96F7-20B938B42F77}" dt="2022-05-13T13:42:05.629" v="75" actId="1076"/>
          <ac:picMkLst>
            <pc:docMk/>
            <pc:sldMk cId="4276420991" sldId="261"/>
            <ac:picMk id="3" creationId="{86800A3D-4B2E-4772-AD7B-99F630CB9BE8}"/>
          </ac:picMkLst>
        </pc:picChg>
        <pc:picChg chg="add mod">
          <ac:chgData name="John Glazebrook" userId="0cee8e84-5584-4a59-8cd1-43182ebc90a0" providerId="ADAL" clId="{42FF4268-FB1B-46B4-96F7-20B938B42F77}" dt="2022-05-13T13:42:04.326" v="74" actId="1076"/>
          <ac:picMkLst>
            <pc:docMk/>
            <pc:sldMk cId="4276420991" sldId="261"/>
            <ac:picMk id="5" creationId="{F2CA7F99-0AD9-4EF4-8D4E-ED6D5140A395}"/>
          </ac:picMkLst>
        </pc:picChg>
      </pc:sldChg>
      <pc:sldChg chg="addSp modSp new mod">
        <pc:chgData name="John Glazebrook" userId="0cee8e84-5584-4a59-8cd1-43182ebc90a0" providerId="ADAL" clId="{42FF4268-FB1B-46B4-96F7-20B938B42F77}" dt="2022-05-13T13:43:48.206" v="133" actId="5793"/>
        <pc:sldMkLst>
          <pc:docMk/>
          <pc:sldMk cId="1040356017" sldId="262"/>
        </pc:sldMkLst>
        <pc:spChg chg="mod">
          <ac:chgData name="John Glazebrook" userId="0cee8e84-5584-4a59-8cd1-43182ebc90a0" providerId="ADAL" clId="{42FF4268-FB1B-46B4-96F7-20B938B42F77}" dt="2022-05-13T13:42:54.554" v="77"/>
          <ac:spMkLst>
            <pc:docMk/>
            <pc:sldMk cId="1040356017" sldId="262"/>
            <ac:spMk id="2" creationId="{C3D6C1F4-4F05-499C-B812-57AAC152B5C0}"/>
          </ac:spMkLst>
        </pc:spChg>
        <pc:spChg chg="mod">
          <ac:chgData name="John Glazebrook" userId="0cee8e84-5584-4a59-8cd1-43182ebc90a0" providerId="ADAL" clId="{42FF4268-FB1B-46B4-96F7-20B938B42F77}" dt="2022-05-13T13:43:48.206" v="133" actId="5793"/>
          <ac:spMkLst>
            <pc:docMk/>
            <pc:sldMk cId="1040356017" sldId="262"/>
            <ac:spMk id="3" creationId="{8D4135C1-3CBE-4268-98F4-D6FAAF1A5C62}"/>
          </ac:spMkLst>
        </pc:spChg>
        <pc:picChg chg="add mod">
          <ac:chgData name="John Glazebrook" userId="0cee8e84-5584-4a59-8cd1-43182ebc90a0" providerId="ADAL" clId="{42FF4268-FB1B-46B4-96F7-20B938B42F77}" dt="2022-05-13T13:43:28.761" v="87" actId="14100"/>
          <ac:picMkLst>
            <pc:docMk/>
            <pc:sldMk cId="1040356017" sldId="262"/>
            <ac:picMk id="5" creationId="{5A18D578-E0A8-49DC-BE1E-8F592D24B16E}"/>
          </ac:picMkLst>
        </pc:picChg>
      </pc:sldChg>
      <pc:sldChg chg="modSp new mod">
        <pc:chgData name="John Glazebrook" userId="0cee8e84-5584-4a59-8cd1-43182ebc90a0" providerId="ADAL" clId="{42FF4268-FB1B-46B4-96F7-20B938B42F77}" dt="2022-05-16T09:43:57.741" v="298" actId="20577"/>
        <pc:sldMkLst>
          <pc:docMk/>
          <pc:sldMk cId="3146859551" sldId="263"/>
        </pc:sldMkLst>
        <pc:spChg chg="mod">
          <ac:chgData name="John Glazebrook" userId="0cee8e84-5584-4a59-8cd1-43182ebc90a0" providerId="ADAL" clId="{42FF4268-FB1B-46B4-96F7-20B938B42F77}" dt="2022-05-13T13:44:14.351" v="140" actId="20577"/>
          <ac:spMkLst>
            <pc:docMk/>
            <pc:sldMk cId="3146859551" sldId="263"/>
            <ac:spMk id="2" creationId="{DF7645E5-4EC8-4C5D-966D-38B4358CD1DD}"/>
          </ac:spMkLst>
        </pc:spChg>
        <pc:spChg chg="mod">
          <ac:chgData name="John Glazebrook" userId="0cee8e84-5584-4a59-8cd1-43182ebc90a0" providerId="ADAL" clId="{42FF4268-FB1B-46B4-96F7-20B938B42F77}" dt="2022-05-16T09:43:57.741" v="298" actId="20577"/>
          <ac:spMkLst>
            <pc:docMk/>
            <pc:sldMk cId="3146859551" sldId="263"/>
            <ac:spMk id="3" creationId="{941DFDF7-E96F-4E1F-B83F-9602040DE068}"/>
          </ac:spMkLst>
        </pc:spChg>
      </pc:sldChg>
      <pc:sldChg chg="addSp modSp new mod">
        <pc:chgData name="John Glazebrook" userId="0cee8e84-5584-4a59-8cd1-43182ebc90a0" providerId="ADAL" clId="{42FF4268-FB1B-46B4-96F7-20B938B42F77}" dt="2022-05-16T09:42:54.596" v="277" actId="14100"/>
        <pc:sldMkLst>
          <pc:docMk/>
          <pc:sldMk cId="698116821" sldId="264"/>
        </pc:sldMkLst>
        <pc:picChg chg="add mod">
          <ac:chgData name="John Glazebrook" userId="0cee8e84-5584-4a59-8cd1-43182ebc90a0" providerId="ADAL" clId="{42FF4268-FB1B-46B4-96F7-20B938B42F77}" dt="2022-05-16T09:42:54.596" v="277" actId="14100"/>
          <ac:picMkLst>
            <pc:docMk/>
            <pc:sldMk cId="698116821" sldId="264"/>
            <ac:picMk id="3" creationId="{348639A8-D2CA-45E0-89B9-B0430CE58F07}"/>
          </ac:picMkLst>
        </pc:picChg>
      </pc:sldChg>
      <pc:sldChg chg="modSp mod">
        <pc:chgData name="John Glazebrook" userId="0cee8e84-5584-4a59-8cd1-43182ebc90a0" providerId="ADAL" clId="{42FF4268-FB1B-46B4-96F7-20B938B42F77}" dt="2022-05-16T09:50:21.817" v="301" actId="14100"/>
        <pc:sldMkLst>
          <pc:docMk/>
          <pc:sldMk cId="1001371030" sldId="303"/>
        </pc:sldMkLst>
        <pc:spChg chg="mod">
          <ac:chgData name="John Glazebrook" userId="0cee8e84-5584-4a59-8cd1-43182ebc90a0" providerId="ADAL" clId="{42FF4268-FB1B-46B4-96F7-20B938B42F77}" dt="2022-05-16T09:50:21.817" v="301" actId="14100"/>
          <ac:spMkLst>
            <pc:docMk/>
            <pc:sldMk cId="1001371030" sldId="303"/>
            <ac:spMk id="2" creationId="{416E5ABC-9C87-488E-9483-216D870F3528}"/>
          </ac:spMkLst>
        </pc:spChg>
      </pc:sldChg>
      <pc:sldChg chg="addSp modSp new mod">
        <pc:chgData name="John Glazebrook" userId="0cee8e84-5584-4a59-8cd1-43182ebc90a0" providerId="ADAL" clId="{42FF4268-FB1B-46B4-96F7-20B938B42F77}" dt="2022-05-16T09:54:58.297" v="359" actId="14100"/>
        <pc:sldMkLst>
          <pc:docMk/>
          <pc:sldMk cId="3567534972" sldId="305"/>
        </pc:sldMkLst>
        <pc:spChg chg="mod">
          <ac:chgData name="John Glazebrook" userId="0cee8e84-5584-4a59-8cd1-43182ebc90a0" providerId="ADAL" clId="{42FF4268-FB1B-46B4-96F7-20B938B42F77}" dt="2022-05-16T09:53:08.108" v="345" actId="14100"/>
          <ac:spMkLst>
            <pc:docMk/>
            <pc:sldMk cId="3567534972" sldId="305"/>
            <ac:spMk id="2" creationId="{1DA4CB91-C932-40F1-ABBD-48ACB2B2DFC2}"/>
          </ac:spMkLst>
        </pc:spChg>
        <pc:spChg chg="mod">
          <ac:chgData name="John Glazebrook" userId="0cee8e84-5584-4a59-8cd1-43182ebc90a0" providerId="ADAL" clId="{42FF4268-FB1B-46B4-96F7-20B938B42F77}" dt="2022-05-16T09:53:56.935" v="353" actId="14100"/>
          <ac:spMkLst>
            <pc:docMk/>
            <pc:sldMk cId="3567534972" sldId="305"/>
            <ac:spMk id="3" creationId="{E3FEAD80-4F53-493C-AD03-D3522107EC49}"/>
          </ac:spMkLst>
        </pc:spChg>
        <pc:spChg chg="add mod">
          <ac:chgData name="John Glazebrook" userId="0cee8e84-5584-4a59-8cd1-43182ebc90a0" providerId="ADAL" clId="{42FF4268-FB1B-46B4-96F7-20B938B42F77}" dt="2022-05-16T09:54:31.005" v="358" actId="14100"/>
          <ac:spMkLst>
            <pc:docMk/>
            <pc:sldMk cId="3567534972" sldId="305"/>
            <ac:spMk id="8" creationId="{C4539919-D3FB-4F6C-9B38-63F8CCCD49F3}"/>
          </ac:spMkLst>
        </pc:spChg>
        <pc:picChg chg="add mod">
          <ac:chgData name="John Glazebrook" userId="0cee8e84-5584-4a59-8cd1-43182ebc90a0" providerId="ADAL" clId="{42FF4268-FB1B-46B4-96F7-20B938B42F77}" dt="2022-05-16T09:53:28.563" v="349" actId="14100"/>
          <ac:picMkLst>
            <pc:docMk/>
            <pc:sldMk cId="3567534972" sldId="305"/>
            <ac:picMk id="5" creationId="{2DB98099-33A3-4B7B-872D-4FB91B8C5381}"/>
          </ac:picMkLst>
        </pc:picChg>
        <pc:picChg chg="add mod">
          <ac:chgData name="John Glazebrook" userId="0cee8e84-5584-4a59-8cd1-43182ebc90a0" providerId="ADAL" clId="{42FF4268-FB1B-46B4-96F7-20B938B42F77}" dt="2022-05-16T09:54:58.297" v="359" actId="14100"/>
          <ac:picMkLst>
            <pc:docMk/>
            <pc:sldMk cId="3567534972" sldId="305"/>
            <ac:picMk id="7" creationId="{340C8CB0-DB3F-4AB3-899B-3BBE245D30B9}"/>
          </ac:picMkLst>
        </pc:picChg>
      </pc:sldChg>
      <pc:sldMasterChg chg="addSldLayout">
        <pc:chgData name="John Glazebrook" userId="0cee8e84-5584-4a59-8cd1-43182ebc90a0" providerId="ADAL" clId="{42FF4268-FB1B-46B4-96F7-20B938B42F77}" dt="2022-05-13T13:37:36.945" v="0" actId="680"/>
        <pc:sldMasterMkLst>
          <pc:docMk/>
          <pc:sldMasterMk cId="246384050" sldId="2147483648"/>
        </pc:sldMasterMkLst>
        <pc:sldLayoutChg chg="add">
          <pc:chgData name="John Glazebrook" userId="0cee8e84-5584-4a59-8cd1-43182ebc90a0" providerId="ADAL" clId="{42FF4268-FB1B-46B4-96F7-20B938B42F77}" dt="2022-05-13T13:37:36.945" v="0" actId="680"/>
          <pc:sldLayoutMkLst>
            <pc:docMk/>
            <pc:sldMasterMk cId="246384050" sldId="2147483648"/>
            <pc:sldLayoutMk cId="842738913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7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9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56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5919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5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274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046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447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62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0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52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2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9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54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5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3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7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183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the-most-diabolical-python-antipatter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957D9-5642-4BCC-9182-FCDECC904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Exceptions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1F497-609E-4699-B743-361E047CE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340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C1F4-4F05-499C-B812-57AAC152B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Raise an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135C1-3CBE-4268-98F4-D6FAAF1A5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437471"/>
          </a:xfrm>
        </p:spPr>
        <p:txBody>
          <a:bodyPr/>
          <a:lstStyle/>
          <a:p>
            <a:r>
              <a:rPr lang="en-GB" dirty="0"/>
              <a:t>As a Python developer you can choose to throw an exception if a condition occurs.</a:t>
            </a:r>
          </a:p>
          <a:p>
            <a:r>
              <a:rPr lang="en-GB" dirty="0"/>
              <a:t>To throw (or raise) an exception, use the </a:t>
            </a:r>
            <a:r>
              <a:rPr lang="en-GB" b="1" dirty="0">
                <a:solidFill>
                  <a:srgbClr val="92D050"/>
                </a:solidFill>
              </a:rPr>
              <a:t>raise</a:t>
            </a:r>
            <a:r>
              <a:rPr lang="en-GB" dirty="0"/>
              <a:t> keyword.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Is this an exceptional circumstance?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8D578-E0A8-49DC-BE1E-8F592D24B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998" y="3318388"/>
            <a:ext cx="8122861" cy="185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56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CB91-C932-40F1-ABBD-48ACB2B2D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589935"/>
          </a:xfrm>
        </p:spPr>
        <p:txBody>
          <a:bodyPr/>
          <a:lstStyle/>
          <a:p>
            <a:r>
              <a:rPr lang="en-GB" dirty="0"/>
              <a:t>Task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EAD80-4F53-493C-AD03-D3522107E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737419"/>
            <a:ext cx="10353762" cy="589935"/>
          </a:xfrm>
        </p:spPr>
        <p:txBody>
          <a:bodyPr/>
          <a:lstStyle/>
          <a:p>
            <a:r>
              <a:rPr lang="en-GB" dirty="0"/>
              <a:t>Copy the following code: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98099-33A3-4B7B-872D-4FB91B8C5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96" y="1379700"/>
            <a:ext cx="5442343" cy="34189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0C8CB0-DB3F-4AB3-899B-3BBE245D3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087" y="1179871"/>
            <a:ext cx="5943599" cy="5592598"/>
          </a:xfrm>
          <a:prstGeom prst="rect">
            <a:avLst/>
          </a:prstGeom>
        </p:spPr>
      </p:pic>
      <p:sp>
        <p:nvSpPr>
          <p:cNvPr id="8" name="Arrow: U-Turn 7">
            <a:extLst>
              <a:ext uri="{FF2B5EF4-FFF2-40B4-BE49-F238E27FC236}">
                <a16:creationId xmlns:a16="http://schemas.microsoft.com/office/drawing/2014/main" id="{C4539919-D3FB-4F6C-9B38-63F8CCCD49F3}"/>
              </a:ext>
            </a:extLst>
          </p:cNvPr>
          <p:cNvSpPr/>
          <p:nvPr/>
        </p:nvSpPr>
        <p:spPr>
          <a:xfrm>
            <a:off x="5220929" y="589935"/>
            <a:ext cx="707923" cy="4350775"/>
          </a:xfrm>
          <a:prstGeom prst="uturnArrow">
            <a:avLst>
              <a:gd name="adj1" fmla="val 25000"/>
              <a:gd name="adj2" fmla="val 25000"/>
              <a:gd name="adj3" fmla="val 70833"/>
              <a:gd name="adj4" fmla="val 43750"/>
              <a:gd name="adj5" fmla="val 237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534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645E5-4EC8-4C5D-966D-38B4358C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DFDF7-E96F-4E1F-B83F-9602040DE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some code that tests user input. It should be numeric, between 0 and 10. Otherwise raise and appropriate exception</a:t>
            </a:r>
          </a:p>
          <a:p>
            <a:endParaRPr lang="en-GB" dirty="0"/>
          </a:p>
          <a:p>
            <a:r>
              <a:rPr lang="en-GB" dirty="0"/>
              <a:t>Further reading:</a:t>
            </a:r>
          </a:p>
          <a:p>
            <a:r>
              <a:rPr lang="en-GB" dirty="0">
                <a:hlinkClick r:id="rId2"/>
              </a:rPr>
              <a:t>https://realpython.com/the-most-diabolical-python-antipattern/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85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E0F5A-F5DB-436C-8B79-EDD6CFC2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ADC4F-D035-4DE6-B6F7-2E9FA9564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b="1" dirty="0">
                <a:solidFill>
                  <a:srgbClr val="92D050"/>
                </a:solidFill>
              </a:rPr>
              <a:t>try</a:t>
            </a:r>
            <a:r>
              <a:rPr lang="en-GB" dirty="0"/>
              <a:t> block lets you test a block of code for errors.</a:t>
            </a:r>
          </a:p>
          <a:p>
            <a:r>
              <a:rPr lang="en-GB" dirty="0"/>
              <a:t>The </a:t>
            </a:r>
            <a:r>
              <a:rPr lang="en-GB" b="1" dirty="0">
                <a:solidFill>
                  <a:srgbClr val="92D050"/>
                </a:solidFill>
              </a:rPr>
              <a:t>except</a:t>
            </a:r>
            <a:r>
              <a:rPr lang="en-GB" dirty="0"/>
              <a:t> block lets you handle the error.</a:t>
            </a:r>
          </a:p>
          <a:p>
            <a:r>
              <a:rPr lang="en-GB" dirty="0"/>
              <a:t>The </a:t>
            </a:r>
            <a:r>
              <a:rPr lang="en-GB" b="1" dirty="0">
                <a:solidFill>
                  <a:srgbClr val="92D050"/>
                </a:solidFill>
              </a:rPr>
              <a:t>else</a:t>
            </a:r>
            <a:r>
              <a:rPr lang="en-GB" dirty="0"/>
              <a:t> block lets you execute code when there is no error.</a:t>
            </a:r>
          </a:p>
          <a:p>
            <a:r>
              <a:rPr lang="en-GB" dirty="0"/>
              <a:t>The </a:t>
            </a:r>
            <a:r>
              <a:rPr lang="en-GB" b="1" dirty="0">
                <a:solidFill>
                  <a:srgbClr val="92D050"/>
                </a:solidFill>
              </a:rPr>
              <a:t>finally</a:t>
            </a:r>
            <a:r>
              <a:rPr lang="en-GB" dirty="0"/>
              <a:t> block lets you execute code, regardless of the result of the try- and except blocks.</a:t>
            </a:r>
          </a:p>
        </p:txBody>
      </p:sp>
    </p:spTree>
    <p:extLst>
      <p:ext uri="{BB962C8B-B14F-4D97-AF65-F5344CB8AC3E}">
        <p14:creationId xmlns:p14="http://schemas.microsoft.com/office/powerpoint/2010/main" val="297101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D5F252-ED5C-4B17-9E78-234927B4B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35" y="2996295"/>
            <a:ext cx="8973250" cy="21508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40BE83-B220-47DB-AC50-42BC57C2C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719" y="5497602"/>
            <a:ext cx="5877137" cy="10247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29F1EB-63D1-42D4-9E53-1AE9B12C3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716" y="942616"/>
            <a:ext cx="6990601" cy="15363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73A28C-F6EE-4704-8C1F-CFE085A771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535" y="267907"/>
            <a:ext cx="1783279" cy="67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98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9C10E3-CDFC-4858-A4D5-BB388FA9B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10" y="563729"/>
            <a:ext cx="5674190" cy="24137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777018-8BF9-4CA8-8C7A-AFA2411DF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142" y="3145507"/>
            <a:ext cx="5052999" cy="73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29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8DB7E5-2471-4E84-8050-A8DA37931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75" y="411482"/>
            <a:ext cx="6057388" cy="30175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FA3CB0-72C7-4705-AA6E-A56F9ECBB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244" y="3826857"/>
            <a:ext cx="3908340" cy="140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58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800A3D-4B2E-4772-AD7B-99F630CB9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38" y="1246143"/>
            <a:ext cx="6581506" cy="26253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CA7F99-0AD9-4EF4-8D4E-ED6D5140A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145" y="4066678"/>
            <a:ext cx="5447710" cy="119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2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8639A8-D2CA-45E0-89B9-B0430CE58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27" y="684470"/>
            <a:ext cx="6752977" cy="247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1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5ABC-9C87-488E-9483-216D870F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"/>
            <a:ext cx="10353761" cy="990600"/>
          </a:xfrm>
        </p:spPr>
        <p:txBody>
          <a:bodyPr/>
          <a:lstStyle/>
          <a:p>
            <a:pPr algn="l"/>
            <a:r>
              <a:rPr lang="en-GB" dirty="0"/>
              <a:t>Catching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ED35B-D973-4980-9E04-D2DD064CC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GB" sz="3600" dirty="0"/>
              <a:t>try</a:t>
            </a:r>
          </a:p>
          <a:p>
            <a:r>
              <a:rPr lang="en-GB" sz="3600" dirty="0"/>
              <a:t>except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F0C7B7-F110-42EF-B095-923B23971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695" y="1066800"/>
            <a:ext cx="6776657" cy="54047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64326C-726D-4EF4-8282-561A28F5B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44" y="5014531"/>
            <a:ext cx="3794649" cy="85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71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CBF30-B737-438B-9E71-545F4002D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16993"/>
            <a:ext cx="10131425" cy="1210464"/>
          </a:xfrm>
        </p:spPr>
        <p:txBody>
          <a:bodyPr/>
          <a:lstStyle/>
          <a:p>
            <a:r>
              <a:rPr lang="en-GB" dirty="0"/>
              <a:t>Catching specific exceptions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6C9312-E7CD-4F07-A104-A4714CA38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848" y="1527456"/>
            <a:ext cx="6242304" cy="518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63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0</TotalTime>
  <Words>145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Bookman Old Style</vt:lpstr>
      <vt:lpstr>Rockwell</vt:lpstr>
      <vt:lpstr>Damask</vt:lpstr>
      <vt:lpstr>Exceptions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Catching exceptions</vt:lpstr>
      <vt:lpstr>Catching specific exceptions</vt:lpstr>
      <vt:lpstr>Raise an exception</vt:lpstr>
      <vt:lpstr>Task 1:</vt:lpstr>
      <vt:lpstr>Tasks: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Exceptions</dc:title>
  <dc:creator>John Glazebrook</dc:creator>
  <cp:lastModifiedBy>John Glazebrook</cp:lastModifiedBy>
  <cp:revision>1</cp:revision>
  <dcterms:created xsi:type="dcterms:W3CDTF">2022-05-13T13:37:31Z</dcterms:created>
  <dcterms:modified xsi:type="dcterms:W3CDTF">2022-05-16T09:55:07Z</dcterms:modified>
</cp:coreProperties>
</file>