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A4F05-93BB-48B3-8FCC-5C7CF17ABEF5}" v="2" dt="2023-01-26T10:31:49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CFFA4F05-93BB-48B3-8FCC-5C7CF17ABEF5}"/>
    <pc:docChg chg="custSel addSld modSld">
      <pc:chgData name="John Glazebrook" userId="0cee8e84-5584-4a59-8cd1-43182ebc90a0" providerId="ADAL" clId="{CFFA4F05-93BB-48B3-8FCC-5C7CF17ABEF5}" dt="2023-01-26T10:32:07.459" v="27" actId="1076"/>
      <pc:docMkLst>
        <pc:docMk/>
      </pc:docMkLst>
      <pc:sldChg chg="addSp delSp modSp add mod">
        <pc:chgData name="John Glazebrook" userId="0cee8e84-5584-4a59-8cd1-43182ebc90a0" providerId="ADAL" clId="{CFFA4F05-93BB-48B3-8FCC-5C7CF17ABEF5}" dt="2023-01-26T10:32:07.459" v="27" actId="1076"/>
        <pc:sldMkLst>
          <pc:docMk/>
          <pc:sldMk cId="701255645" sldId="278"/>
        </pc:sldMkLst>
        <pc:spChg chg="del">
          <ac:chgData name="John Glazebrook" userId="0cee8e84-5584-4a59-8cd1-43182ebc90a0" providerId="ADAL" clId="{CFFA4F05-93BB-48B3-8FCC-5C7CF17ABEF5}" dt="2023-01-26T10:29:28.117" v="1" actId="478"/>
          <ac:spMkLst>
            <pc:docMk/>
            <pc:sldMk cId="701255645" sldId="278"/>
            <ac:spMk id="2" creationId="{E97A5107-3DEF-4207-B880-52CCCF798987}"/>
          </ac:spMkLst>
        </pc:spChg>
        <pc:spChg chg="add del mod">
          <ac:chgData name="John Glazebrook" userId="0cee8e84-5584-4a59-8cd1-43182ebc90a0" providerId="ADAL" clId="{CFFA4F05-93BB-48B3-8FCC-5C7CF17ABEF5}" dt="2023-01-26T10:29:30.058" v="2" actId="478"/>
          <ac:spMkLst>
            <pc:docMk/>
            <pc:sldMk cId="701255645" sldId="278"/>
            <ac:spMk id="5" creationId="{B34A8BF9-D5EC-0D19-C525-B39E1DA03C8B}"/>
          </ac:spMkLst>
        </pc:spChg>
        <pc:spChg chg="add mod">
          <ac:chgData name="John Glazebrook" userId="0cee8e84-5584-4a59-8cd1-43182ebc90a0" providerId="ADAL" clId="{CFFA4F05-93BB-48B3-8FCC-5C7CF17ABEF5}" dt="2023-01-26T10:32:00.819" v="25" actId="1076"/>
          <ac:spMkLst>
            <pc:docMk/>
            <pc:sldMk cId="701255645" sldId="278"/>
            <ac:spMk id="6" creationId="{79F3014C-C8BB-6B76-1CDB-4328B1AC4E85}"/>
          </ac:spMkLst>
        </pc:spChg>
        <pc:spChg chg="add mod">
          <ac:chgData name="John Glazebrook" userId="0cee8e84-5584-4a59-8cd1-43182ebc90a0" providerId="ADAL" clId="{CFFA4F05-93BB-48B3-8FCC-5C7CF17ABEF5}" dt="2023-01-26T10:32:07.459" v="27" actId="1076"/>
          <ac:spMkLst>
            <pc:docMk/>
            <pc:sldMk cId="701255645" sldId="278"/>
            <ac:spMk id="9" creationId="{10B06532-C57C-1CAD-6E6F-B37FDBAF2D5E}"/>
          </ac:spMkLst>
        </pc:spChg>
        <pc:picChg chg="mod">
          <ac:chgData name="John Glazebrook" userId="0cee8e84-5584-4a59-8cd1-43182ebc90a0" providerId="ADAL" clId="{CFFA4F05-93BB-48B3-8FCC-5C7CF17ABEF5}" dt="2023-01-26T10:31:55.259" v="24" actId="1076"/>
          <ac:picMkLst>
            <pc:docMk/>
            <pc:sldMk cId="701255645" sldId="278"/>
            <ac:picMk id="4" creationId="{773A0F0E-8F18-4E5C-86B0-6D84B283C3C4}"/>
          </ac:picMkLst>
        </pc:picChg>
        <pc:picChg chg="add mod">
          <ac:chgData name="John Glazebrook" userId="0cee8e84-5584-4a59-8cd1-43182ebc90a0" providerId="ADAL" clId="{CFFA4F05-93BB-48B3-8FCC-5C7CF17ABEF5}" dt="2023-01-26T10:32:02.571" v="26" actId="1076"/>
          <ac:picMkLst>
            <pc:docMk/>
            <pc:sldMk cId="701255645" sldId="278"/>
            <ac:picMk id="8" creationId="{EFBEA2EF-E289-66E7-3561-61F6F0690478}"/>
          </ac:picMkLst>
        </pc:picChg>
      </pc:sldChg>
    </pc:docChg>
  </pc:docChgLst>
  <pc:docChgLst>
    <pc:chgData name="John Glazebrook" userId="0cee8e84-5584-4a59-8cd1-43182ebc90a0" providerId="ADAL" clId="{BE50F668-7401-4AD2-8250-EFEA88002C51}"/>
    <pc:docChg chg="addSld modSld">
      <pc:chgData name="John Glazebrook" userId="0cee8e84-5584-4a59-8cd1-43182ebc90a0" providerId="ADAL" clId="{BE50F668-7401-4AD2-8250-EFEA88002C51}" dt="2023-01-17T15:11:40.160" v="25" actId="20577"/>
      <pc:docMkLst>
        <pc:docMk/>
      </pc:docMkLst>
      <pc:sldChg chg="addSp modSp new mod">
        <pc:chgData name="John Glazebrook" userId="0cee8e84-5584-4a59-8cd1-43182ebc90a0" providerId="ADAL" clId="{BE50F668-7401-4AD2-8250-EFEA88002C51}" dt="2023-01-17T15:11:40.160" v="25" actId="20577"/>
        <pc:sldMkLst>
          <pc:docMk/>
          <pc:sldMk cId="284626043" sldId="277"/>
        </pc:sldMkLst>
        <pc:spChg chg="add mod">
          <ac:chgData name="John Glazebrook" userId="0cee8e84-5584-4a59-8cd1-43182ebc90a0" providerId="ADAL" clId="{BE50F668-7401-4AD2-8250-EFEA88002C51}" dt="2023-01-17T15:11:40.160" v="25" actId="20577"/>
          <ac:spMkLst>
            <pc:docMk/>
            <pc:sldMk cId="284626043" sldId="277"/>
            <ac:spMk id="4" creationId="{44B5DF72-5B96-67E7-0A07-12861A79DF6D}"/>
          </ac:spMkLst>
        </pc:spChg>
        <pc:picChg chg="add mod">
          <ac:chgData name="John Glazebrook" userId="0cee8e84-5584-4a59-8cd1-43182ebc90a0" providerId="ADAL" clId="{BE50F668-7401-4AD2-8250-EFEA88002C51}" dt="2023-01-17T15:11:28.947" v="2" actId="1076"/>
          <ac:picMkLst>
            <pc:docMk/>
            <pc:sldMk cId="284626043" sldId="277"/>
            <ac:picMk id="3" creationId="{DB0ABE70-334A-70D8-66A1-13E3BDD5984F}"/>
          </ac:picMkLst>
        </pc:picChg>
      </pc:sldChg>
    </pc:docChg>
  </pc:docChgLst>
  <pc:docChgLst>
    <pc:chgData name="John Glazebrook" userId="0cee8e84-5584-4a59-8cd1-43182ebc90a0" providerId="ADAL" clId="{69F377AE-DCCA-4591-9B88-CC89CA77D5DF}"/>
    <pc:docChg chg="custSel addSld modSld">
      <pc:chgData name="John Glazebrook" userId="0cee8e84-5584-4a59-8cd1-43182ebc90a0" providerId="ADAL" clId="{69F377AE-DCCA-4591-9B88-CC89CA77D5DF}" dt="2021-12-06T01:14:35.094" v="537" actId="1076"/>
      <pc:docMkLst>
        <pc:docMk/>
      </pc:docMkLst>
      <pc:sldChg chg="modSp new mod">
        <pc:chgData name="John Glazebrook" userId="0cee8e84-5584-4a59-8cd1-43182ebc90a0" providerId="ADAL" clId="{69F377AE-DCCA-4591-9B88-CC89CA77D5DF}" dt="2021-12-06T00:50:51.142" v="102"/>
        <pc:sldMkLst>
          <pc:docMk/>
          <pc:sldMk cId="134071195" sldId="256"/>
        </pc:sldMkLst>
        <pc:spChg chg="mod">
          <ac:chgData name="John Glazebrook" userId="0cee8e84-5584-4a59-8cd1-43182ebc90a0" providerId="ADAL" clId="{69F377AE-DCCA-4591-9B88-CC89CA77D5DF}" dt="2021-12-06T00:38:47.876" v="14" actId="20577"/>
          <ac:spMkLst>
            <pc:docMk/>
            <pc:sldMk cId="134071195" sldId="256"/>
            <ac:spMk id="2" creationId="{7C92C820-8528-4FFE-A70C-B130D786623C}"/>
          </ac:spMkLst>
        </pc:spChg>
        <pc:spChg chg="mod">
          <ac:chgData name="John Glazebrook" userId="0cee8e84-5584-4a59-8cd1-43182ebc90a0" providerId="ADAL" clId="{69F377AE-DCCA-4591-9B88-CC89CA77D5DF}" dt="2021-12-06T00:50:51.142" v="102"/>
          <ac:spMkLst>
            <pc:docMk/>
            <pc:sldMk cId="134071195" sldId="256"/>
            <ac:spMk id="3" creationId="{6CF9E7B5-447F-40C3-BCD3-D4724B0C8148}"/>
          </ac:spMkLst>
        </pc:spChg>
      </pc:sldChg>
      <pc:sldChg chg="addSp modSp new mod">
        <pc:chgData name="John Glazebrook" userId="0cee8e84-5584-4a59-8cd1-43182ebc90a0" providerId="ADAL" clId="{69F377AE-DCCA-4591-9B88-CC89CA77D5DF}" dt="2021-12-06T00:40:01.369" v="34" actId="1076"/>
        <pc:sldMkLst>
          <pc:docMk/>
          <pc:sldMk cId="1621040232" sldId="257"/>
        </pc:sldMkLst>
        <pc:spChg chg="mod">
          <ac:chgData name="John Glazebrook" userId="0cee8e84-5584-4a59-8cd1-43182ebc90a0" providerId="ADAL" clId="{69F377AE-DCCA-4591-9B88-CC89CA77D5DF}" dt="2021-12-06T00:39:46.043" v="29" actId="1076"/>
          <ac:spMkLst>
            <pc:docMk/>
            <pc:sldMk cId="1621040232" sldId="257"/>
            <ac:spMk id="2" creationId="{1D97499D-3581-4AA7-81BA-B62928D44398}"/>
          </ac:spMkLst>
        </pc:spChg>
        <pc:picChg chg="add mod">
          <ac:chgData name="John Glazebrook" userId="0cee8e84-5584-4a59-8cd1-43182ebc90a0" providerId="ADAL" clId="{69F377AE-DCCA-4591-9B88-CC89CA77D5DF}" dt="2021-12-06T00:39:57.797" v="33" actId="1076"/>
          <ac:picMkLst>
            <pc:docMk/>
            <pc:sldMk cId="1621040232" sldId="257"/>
            <ac:picMk id="1026" creationId="{3E1CC1F1-4386-46E1-9006-38FBDADDD835}"/>
          </ac:picMkLst>
        </pc:picChg>
        <pc:picChg chg="add mod">
          <ac:chgData name="John Glazebrook" userId="0cee8e84-5584-4a59-8cd1-43182ebc90a0" providerId="ADAL" clId="{69F377AE-DCCA-4591-9B88-CC89CA77D5DF}" dt="2021-12-06T00:40:01.369" v="34" actId="1076"/>
          <ac:picMkLst>
            <pc:docMk/>
            <pc:sldMk cId="1621040232" sldId="257"/>
            <ac:picMk id="1028" creationId="{86FF1650-A1FB-4527-A35B-CD3D6EBDCC51}"/>
          </ac:picMkLst>
        </pc:picChg>
      </pc:sldChg>
      <pc:sldChg chg="addSp delSp modSp new mod">
        <pc:chgData name="John Glazebrook" userId="0cee8e84-5584-4a59-8cd1-43182ebc90a0" providerId="ADAL" clId="{69F377AE-DCCA-4591-9B88-CC89CA77D5DF}" dt="2021-12-06T00:42:04.137" v="59" actId="1076"/>
        <pc:sldMkLst>
          <pc:docMk/>
          <pc:sldMk cId="3119621608" sldId="258"/>
        </pc:sldMkLst>
        <pc:spChg chg="mod">
          <ac:chgData name="John Glazebrook" userId="0cee8e84-5584-4a59-8cd1-43182ebc90a0" providerId="ADAL" clId="{69F377AE-DCCA-4591-9B88-CC89CA77D5DF}" dt="2021-12-06T00:41:41.479" v="55" actId="14100"/>
          <ac:spMkLst>
            <pc:docMk/>
            <pc:sldMk cId="3119621608" sldId="258"/>
            <ac:spMk id="2" creationId="{F72A8A84-2A33-48D1-B2FC-1BA6EE1070AE}"/>
          </ac:spMkLst>
        </pc:spChg>
        <pc:spChg chg="add del mod">
          <ac:chgData name="John Glazebrook" userId="0cee8e84-5584-4a59-8cd1-43182ebc90a0" providerId="ADAL" clId="{69F377AE-DCCA-4591-9B88-CC89CA77D5DF}" dt="2021-12-06T00:40:45.322" v="48" actId="478"/>
          <ac:spMkLst>
            <pc:docMk/>
            <pc:sldMk cId="3119621608" sldId="258"/>
            <ac:spMk id="3" creationId="{E5C786F9-8810-4CB2-A211-80AA99C6336D}"/>
          </ac:spMkLst>
        </pc:spChg>
        <pc:spChg chg="add del mod">
          <ac:chgData name="John Glazebrook" userId="0cee8e84-5584-4a59-8cd1-43182ebc90a0" providerId="ADAL" clId="{69F377AE-DCCA-4591-9B88-CC89CA77D5DF}" dt="2021-12-06T00:40:55.838" v="50" actId="478"/>
          <ac:spMkLst>
            <pc:docMk/>
            <pc:sldMk cId="3119621608" sldId="258"/>
            <ac:spMk id="4" creationId="{825E1B72-2D81-4136-9B0C-8FEEF225EDD3}"/>
          </ac:spMkLst>
        </pc:spChg>
        <pc:picChg chg="add mod">
          <ac:chgData name="John Glazebrook" userId="0cee8e84-5584-4a59-8cd1-43182ebc90a0" providerId="ADAL" clId="{69F377AE-DCCA-4591-9B88-CC89CA77D5DF}" dt="2021-12-06T00:41:43.380" v="56" actId="1076"/>
          <ac:picMkLst>
            <pc:docMk/>
            <pc:sldMk cId="3119621608" sldId="258"/>
            <ac:picMk id="6" creationId="{8FF48963-DEDC-4BB9-A044-D36524454DAF}"/>
          </ac:picMkLst>
        </pc:picChg>
        <pc:picChg chg="add mod">
          <ac:chgData name="John Glazebrook" userId="0cee8e84-5584-4a59-8cd1-43182ebc90a0" providerId="ADAL" clId="{69F377AE-DCCA-4591-9B88-CC89CA77D5DF}" dt="2021-12-06T00:41:47.146" v="57" actId="1076"/>
          <ac:picMkLst>
            <pc:docMk/>
            <pc:sldMk cId="3119621608" sldId="258"/>
            <ac:picMk id="8" creationId="{8A5B4AFD-D0D5-4F93-8583-9A64092E6834}"/>
          </ac:picMkLst>
        </pc:picChg>
        <pc:picChg chg="add mod">
          <ac:chgData name="John Glazebrook" userId="0cee8e84-5584-4a59-8cd1-43182ebc90a0" providerId="ADAL" clId="{69F377AE-DCCA-4591-9B88-CC89CA77D5DF}" dt="2021-12-06T00:42:04.137" v="59" actId="1076"/>
          <ac:picMkLst>
            <pc:docMk/>
            <pc:sldMk cId="3119621608" sldId="258"/>
            <ac:picMk id="10" creationId="{E3BE9FE8-8B9A-49D7-A6E1-C198E08D5C71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42:37.632" v="86" actId="1076"/>
        <pc:sldMkLst>
          <pc:docMk/>
          <pc:sldMk cId="3140539513" sldId="259"/>
        </pc:sldMkLst>
        <pc:spChg chg="mod">
          <ac:chgData name="John Glazebrook" userId="0cee8e84-5584-4a59-8cd1-43182ebc90a0" providerId="ADAL" clId="{69F377AE-DCCA-4591-9B88-CC89CA77D5DF}" dt="2021-12-06T00:42:25.696" v="83" actId="20577"/>
          <ac:spMkLst>
            <pc:docMk/>
            <pc:sldMk cId="3140539513" sldId="259"/>
            <ac:spMk id="2" creationId="{E97A5107-3DEF-4207-B880-52CCCF798987}"/>
          </ac:spMkLst>
        </pc:spChg>
        <pc:picChg chg="add mod">
          <ac:chgData name="John Glazebrook" userId="0cee8e84-5584-4a59-8cd1-43182ebc90a0" providerId="ADAL" clId="{69F377AE-DCCA-4591-9B88-CC89CA77D5DF}" dt="2021-12-06T00:42:37.632" v="86" actId="1076"/>
          <ac:picMkLst>
            <pc:docMk/>
            <pc:sldMk cId="3140539513" sldId="259"/>
            <ac:picMk id="4" creationId="{773A0F0E-8F18-4E5C-86B0-6D84B283C3C4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50:38.427" v="100" actId="1076"/>
        <pc:sldMkLst>
          <pc:docMk/>
          <pc:sldMk cId="1583967275" sldId="260"/>
        </pc:sldMkLst>
        <pc:spChg chg="mod">
          <ac:chgData name="John Glazebrook" userId="0cee8e84-5584-4a59-8cd1-43182ebc90a0" providerId="ADAL" clId="{69F377AE-DCCA-4591-9B88-CC89CA77D5DF}" dt="2021-12-06T00:50:35" v="98" actId="20577"/>
          <ac:spMkLst>
            <pc:docMk/>
            <pc:sldMk cId="1583967275" sldId="260"/>
            <ac:spMk id="2" creationId="{C319BE19-C224-4D79-9AAF-3B9925487F61}"/>
          </ac:spMkLst>
        </pc:spChg>
        <pc:picChg chg="add mod">
          <ac:chgData name="John Glazebrook" userId="0cee8e84-5584-4a59-8cd1-43182ebc90a0" providerId="ADAL" clId="{69F377AE-DCCA-4591-9B88-CC89CA77D5DF}" dt="2021-12-06T00:50:38.427" v="100" actId="1076"/>
          <ac:picMkLst>
            <pc:docMk/>
            <pc:sldMk cId="1583967275" sldId="260"/>
            <ac:picMk id="4" creationId="{D8957965-B39E-4DAE-A24D-802F36B56D94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51:53.175" v="121" actId="1076"/>
        <pc:sldMkLst>
          <pc:docMk/>
          <pc:sldMk cId="2486100147" sldId="261"/>
        </pc:sldMkLst>
        <pc:spChg chg="mod">
          <ac:chgData name="John Glazebrook" userId="0cee8e84-5584-4a59-8cd1-43182ebc90a0" providerId="ADAL" clId="{69F377AE-DCCA-4591-9B88-CC89CA77D5DF}" dt="2021-12-06T00:51:47.375" v="118" actId="27636"/>
          <ac:spMkLst>
            <pc:docMk/>
            <pc:sldMk cId="2486100147" sldId="261"/>
            <ac:spMk id="2" creationId="{2ADA73B8-39CE-48A7-8DD8-34D68ACB935C}"/>
          </ac:spMkLst>
        </pc:spChg>
        <pc:picChg chg="add mod">
          <ac:chgData name="John Glazebrook" userId="0cee8e84-5584-4a59-8cd1-43182ebc90a0" providerId="ADAL" clId="{69F377AE-DCCA-4591-9B88-CC89CA77D5DF}" dt="2021-12-06T00:51:48.363" v="119" actId="1076"/>
          <ac:picMkLst>
            <pc:docMk/>
            <pc:sldMk cId="2486100147" sldId="261"/>
            <ac:picMk id="4" creationId="{6E55E3D5-683B-49AC-B5C9-E9197248BFF1}"/>
          </ac:picMkLst>
        </pc:picChg>
        <pc:picChg chg="add mod">
          <ac:chgData name="John Glazebrook" userId="0cee8e84-5584-4a59-8cd1-43182ebc90a0" providerId="ADAL" clId="{69F377AE-DCCA-4591-9B88-CC89CA77D5DF}" dt="2021-12-06T00:51:53.175" v="121" actId="1076"/>
          <ac:picMkLst>
            <pc:docMk/>
            <pc:sldMk cId="2486100147" sldId="261"/>
            <ac:picMk id="6" creationId="{59146013-0F86-47EE-B742-36AB53B73C1C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52:20.749" v="129" actId="1076"/>
        <pc:sldMkLst>
          <pc:docMk/>
          <pc:sldMk cId="1488894371" sldId="262"/>
        </pc:sldMkLst>
        <pc:spChg chg="mod">
          <ac:chgData name="John Glazebrook" userId="0cee8e84-5584-4a59-8cd1-43182ebc90a0" providerId="ADAL" clId="{69F377AE-DCCA-4591-9B88-CC89CA77D5DF}" dt="2021-12-06T00:52:15.396" v="126" actId="20577"/>
          <ac:spMkLst>
            <pc:docMk/>
            <pc:sldMk cId="1488894371" sldId="262"/>
            <ac:spMk id="2" creationId="{81DA2F81-861B-4030-8C4D-ADA7F0117D5A}"/>
          </ac:spMkLst>
        </pc:spChg>
        <pc:picChg chg="add mod">
          <ac:chgData name="John Glazebrook" userId="0cee8e84-5584-4a59-8cd1-43182ebc90a0" providerId="ADAL" clId="{69F377AE-DCCA-4591-9B88-CC89CA77D5DF}" dt="2021-12-06T00:52:20.749" v="129" actId="1076"/>
          <ac:picMkLst>
            <pc:docMk/>
            <pc:sldMk cId="1488894371" sldId="262"/>
            <ac:picMk id="4" creationId="{DB5417A4-A4F4-4C23-9FB7-7CDB6C76FB87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53:06.723" v="149" actId="1076"/>
        <pc:sldMkLst>
          <pc:docMk/>
          <pc:sldMk cId="268109578" sldId="263"/>
        </pc:sldMkLst>
        <pc:spChg chg="mod">
          <ac:chgData name="John Glazebrook" userId="0cee8e84-5584-4a59-8cd1-43182ebc90a0" providerId="ADAL" clId="{69F377AE-DCCA-4591-9B88-CC89CA77D5DF}" dt="2021-12-06T00:52:59.892" v="146" actId="20577"/>
          <ac:spMkLst>
            <pc:docMk/>
            <pc:sldMk cId="268109578" sldId="263"/>
            <ac:spMk id="2" creationId="{AAF6ED5C-59A6-46E9-A0FB-B5E01801176A}"/>
          </ac:spMkLst>
        </pc:spChg>
        <pc:picChg chg="add mod">
          <ac:chgData name="John Glazebrook" userId="0cee8e84-5584-4a59-8cd1-43182ebc90a0" providerId="ADAL" clId="{69F377AE-DCCA-4591-9B88-CC89CA77D5DF}" dt="2021-12-06T00:53:06.723" v="149" actId="1076"/>
          <ac:picMkLst>
            <pc:docMk/>
            <pc:sldMk cId="268109578" sldId="263"/>
            <ac:picMk id="4" creationId="{FA7891EF-064F-4A84-8471-DA2A52C85A51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53:50.319" v="168" actId="1076"/>
        <pc:sldMkLst>
          <pc:docMk/>
          <pc:sldMk cId="1434409886" sldId="264"/>
        </pc:sldMkLst>
        <pc:spChg chg="mod">
          <ac:chgData name="John Glazebrook" userId="0cee8e84-5584-4a59-8cd1-43182ebc90a0" providerId="ADAL" clId="{69F377AE-DCCA-4591-9B88-CC89CA77D5DF}" dt="2021-12-06T00:53:44.384" v="165" actId="20577"/>
          <ac:spMkLst>
            <pc:docMk/>
            <pc:sldMk cId="1434409886" sldId="264"/>
            <ac:spMk id="2" creationId="{B46B5977-0FFA-43D2-B1AE-23C8F2383D31}"/>
          </ac:spMkLst>
        </pc:spChg>
        <pc:picChg chg="add mod">
          <ac:chgData name="John Glazebrook" userId="0cee8e84-5584-4a59-8cd1-43182ebc90a0" providerId="ADAL" clId="{69F377AE-DCCA-4591-9B88-CC89CA77D5DF}" dt="2021-12-06T00:53:50.319" v="168" actId="1076"/>
          <ac:picMkLst>
            <pc:docMk/>
            <pc:sldMk cId="1434409886" sldId="264"/>
            <ac:picMk id="4" creationId="{FC9C671E-DD13-4AD1-81A7-942EA159FF3A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54:46.054" v="197" actId="1076"/>
        <pc:sldMkLst>
          <pc:docMk/>
          <pc:sldMk cId="2628750843" sldId="265"/>
        </pc:sldMkLst>
        <pc:spChg chg="mod">
          <ac:chgData name="John Glazebrook" userId="0cee8e84-5584-4a59-8cd1-43182ebc90a0" providerId="ADAL" clId="{69F377AE-DCCA-4591-9B88-CC89CA77D5DF}" dt="2021-12-06T00:54:39.056" v="194" actId="20577"/>
          <ac:spMkLst>
            <pc:docMk/>
            <pc:sldMk cId="2628750843" sldId="265"/>
            <ac:spMk id="2" creationId="{DF6CA493-2A5A-4064-A287-7640CC3D85F2}"/>
          </ac:spMkLst>
        </pc:spChg>
        <pc:picChg chg="add mod">
          <ac:chgData name="John Glazebrook" userId="0cee8e84-5584-4a59-8cd1-43182ebc90a0" providerId="ADAL" clId="{69F377AE-DCCA-4591-9B88-CC89CA77D5DF}" dt="2021-12-06T00:54:46.054" v="197" actId="1076"/>
          <ac:picMkLst>
            <pc:docMk/>
            <pc:sldMk cId="2628750843" sldId="265"/>
            <ac:picMk id="4" creationId="{96F88A4B-642C-4CAE-841C-664A07F3C661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55:10.080" v="205" actId="1076"/>
        <pc:sldMkLst>
          <pc:docMk/>
          <pc:sldMk cId="3523005024" sldId="266"/>
        </pc:sldMkLst>
        <pc:spChg chg="mod">
          <ac:chgData name="John Glazebrook" userId="0cee8e84-5584-4a59-8cd1-43182ebc90a0" providerId="ADAL" clId="{69F377AE-DCCA-4591-9B88-CC89CA77D5DF}" dt="2021-12-06T00:55:02.349" v="202" actId="20577"/>
          <ac:spMkLst>
            <pc:docMk/>
            <pc:sldMk cId="3523005024" sldId="266"/>
            <ac:spMk id="2" creationId="{426C72E1-BE88-4A70-90A7-65D0420F83F4}"/>
          </ac:spMkLst>
        </pc:spChg>
        <pc:picChg chg="add mod">
          <ac:chgData name="John Glazebrook" userId="0cee8e84-5584-4a59-8cd1-43182ebc90a0" providerId="ADAL" clId="{69F377AE-DCCA-4591-9B88-CC89CA77D5DF}" dt="2021-12-06T00:55:10.080" v="205" actId="1076"/>
          <ac:picMkLst>
            <pc:docMk/>
            <pc:sldMk cId="3523005024" sldId="266"/>
            <ac:picMk id="4" creationId="{C24AFC97-8DB0-4EBA-90B0-B39FCD8E7ADC}"/>
          </ac:picMkLst>
        </pc:picChg>
      </pc:sldChg>
      <pc:sldChg chg="addSp new mod">
        <pc:chgData name="John Glazebrook" userId="0cee8e84-5584-4a59-8cd1-43182ebc90a0" providerId="ADAL" clId="{69F377AE-DCCA-4591-9B88-CC89CA77D5DF}" dt="2021-12-06T00:55:27.264" v="207" actId="22"/>
        <pc:sldMkLst>
          <pc:docMk/>
          <pc:sldMk cId="3900787859" sldId="267"/>
        </pc:sldMkLst>
        <pc:picChg chg="add">
          <ac:chgData name="John Glazebrook" userId="0cee8e84-5584-4a59-8cd1-43182ebc90a0" providerId="ADAL" clId="{69F377AE-DCCA-4591-9B88-CC89CA77D5DF}" dt="2021-12-06T00:55:27.264" v="207" actId="22"/>
          <ac:picMkLst>
            <pc:docMk/>
            <pc:sldMk cId="3900787859" sldId="267"/>
            <ac:picMk id="3" creationId="{1CB8C8C5-3285-4A70-89D7-6D7482897453}"/>
          </ac:picMkLst>
        </pc:picChg>
      </pc:sldChg>
      <pc:sldChg chg="addSp delSp new mod">
        <pc:chgData name="John Glazebrook" userId="0cee8e84-5584-4a59-8cd1-43182ebc90a0" providerId="ADAL" clId="{69F377AE-DCCA-4591-9B88-CC89CA77D5DF}" dt="2021-12-06T00:55:49.150" v="210" actId="22"/>
        <pc:sldMkLst>
          <pc:docMk/>
          <pc:sldMk cId="1191488997" sldId="268"/>
        </pc:sldMkLst>
        <pc:spChg chg="del">
          <ac:chgData name="John Glazebrook" userId="0cee8e84-5584-4a59-8cd1-43182ebc90a0" providerId="ADAL" clId="{69F377AE-DCCA-4591-9B88-CC89CA77D5DF}" dt="2021-12-06T00:55:48.570" v="209" actId="478"/>
          <ac:spMkLst>
            <pc:docMk/>
            <pc:sldMk cId="1191488997" sldId="268"/>
            <ac:spMk id="2" creationId="{B50AEB1A-F54F-4FCD-9FF8-9801DF3B43A4}"/>
          </ac:spMkLst>
        </pc:spChg>
        <pc:picChg chg="add">
          <ac:chgData name="John Glazebrook" userId="0cee8e84-5584-4a59-8cd1-43182ebc90a0" providerId="ADAL" clId="{69F377AE-DCCA-4591-9B88-CC89CA77D5DF}" dt="2021-12-06T00:55:49.150" v="210" actId="22"/>
          <ac:picMkLst>
            <pc:docMk/>
            <pc:sldMk cId="1191488997" sldId="268"/>
            <ac:picMk id="4" creationId="{F939FE20-5EDB-44C8-B216-D20684356BB9}"/>
          </ac:picMkLst>
        </pc:picChg>
      </pc:sldChg>
      <pc:sldChg chg="addSp delSp modSp new mod">
        <pc:chgData name="John Glazebrook" userId="0cee8e84-5584-4a59-8cd1-43182ebc90a0" providerId="ADAL" clId="{69F377AE-DCCA-4591-9B88-CC89CA77D5DF}" dt="2021-12-06T00:56:36.827" v="216" actId="1076"/>
        <pc:sldMkLst>
          <pc:docMk/>
          <pc:sldMk cId="1678348710" sldId="269"/>
        </pc:sldMkLst>
        <pc:spChg chg="del">
          <ac:chgData name="John Glazebrook" userId="0cee8e84-5584-4a59-8cd1-43182ebc90a0" providerId="ADAL" clId="{69F377AE-DCCA-4591-9B88-CC89CA77D5DF}" dt="2021-12-06T00:56:20.524" v="212" actId="478"/>
          <ac:spMkLst>
            <pc:docMk/>
            <pc:sldMk cId="1678348710" sldId="269"/>
            <ac:spMk id="2" creationId="{A6FFC102-DE53-4B4D-987A-C261E8A60767}"/>
          </ac:spMkLst>
        </pc:spChg>
        <pc:picChg chg="add mod">
          <ac:chgData name="John Glazebrook" userId="0cee8e84-5584-4a59-8cd1-43182ebc90a0" providerId="ADAL" clId="{69F377AE-DCCA-4591-9B88-CC89CA77D5DF}" dt="2021-12-06T00:56:24.295" v="214" actId="1076"/>
          <ac:picMkLst>
            <pc:docMk/>
            <pc:sldMk cId="1678348710" sldId="269"/>
            <ac:picMk id="4" creationId="{C3126B32-C72C-4DC0-8863-81887FCDEA89}"/>
          </ac:picMkLst>
        </pc:picChg>
        <pc:picChg chg="add mod">
          <ac:chgData name="John Glazebrook" userId="0cee8e84-5584-4a59-8cd1-43182ebc90a0" providerId="ADAL" clId="{69F377AE-DCCA-4591-9B88-CC89CA77D5DF}" dt="2021-12-06T00:56:36.827" v="216" actId="1076"/>
          <ac:picMkLst>
            <pc:docMk/>
            <pc:sldMk cId="1678348710" sldId="269"/>
            <ac:picMk id="6" creationId="{AADAE982-ACD1-4FD1-B6BC-AE4D14F83B62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57:10.206" v="256" actId="1076"/>
        <pc:sldMkLst>
          <pc:docMk/>
          <pc:sldMk cId="2385025772" sldId="270"/>
        </pc:sldMkLst>
        <pc:spChg chg="mod">
          <ac:chgData name="John Glazebrook" userId="0cee8e84-5584-4a59-8cd1-43182ebc90a0" providerId="ADAL" clId="{69F377AE-DCCA-4591-9B88-CC89CA77D5DF}" dt="2021-12-06T00:57:01.614" v="251" actId="20577"/>
          <ac:spMkLst>
            <pc:docMk/>
            <pc:sldMk cId="2385025772" sldId="270"/>
            <ac:spMk id="2" creationId="{A67E114C-05B9-4CFF-995E-DB7A153CC736}"/>
          </ac:spMkLst>
        </pc:spChg>
        <pc:picChg chg="add mod">
          <ac:chgData name="John Glazebrook" userId="0cee8e84-5584-4a59-8cd1-43182ebc90a0" providerId="ADAL" clId="{69F377AE-DCCA-4591-9B88-CC89CA77D5DF}" dt="2021-12-06T00:57:10.206" v="256" actId="1076"/>
          <ac:picMkLst>
            <pc:docMk/>
            <pc:sldMk cId="2385025772" sldId="270"/>
            <ac:picMk id="4" creationId="{BEFC17A0-280E-40E2-A243-C6653D1BB395}"/>
          </ac:picMkLst>
        </pc:picChg>
      </pc:sldChg>
      <pc:sldChg chg="addSp delSp modSp new mod">
        <pc:chgData name="John Glazebrook" userId="0cee8e84-5584-4a59-8cd1-43182ebc90a0" providerId="ADAL" clId="{69F377AE-DCCA-4591-9B88-CC89CA77D5DF}" dt="2021-12-06T00:58:01.604" v="262" actId="1076"/>
        <pc:sldMkLst>
          <pc:docMk/>
          <pc:sldMk cId="554561445" sldId="271"/>
        </pc:sldMkLst>
        <pc:spChg chg="del">
          <ac:chgData name="John Glazebrook" userId="0cee8e84-5584-4a59-8cd1-43182ebc90a0" providerId="ADAL" clId="{69F377AE-DCCA-4591-9B88-CC89CA77D5DF}" dt="2021-12-06T00:57:47.369" v="258" actId="478"/>
          <ac:spMkLst>
            <pc:docMk/>
            <pc:sldMk cId="554561445" sldId="271"/>
            <ac:spMk id="2" creationId="{F8F5A5E6-C971-49CA-9859-97E511B9D6FA}"/>
          </ac:spMkLst>
        </pc:spChg>
        <pc:picChg chg="add mod">
          <ac:chgData name="John Glazebrook" userId="0cee8e84-5584-4a59-8cd1-43182ebc90a0" providerId="ADAL" clId="{69F377AE-DCCA-4591-9B88-CC89CA77D5DF}" dt="2021-12-06T00:57:49.846" v="260" actId="1076"/>
          <ac:picMkLst>
            <pc:docMk/>
            <pc:sldMk cId="554561445" sldId="271"/>
            <ac:picMk id="4" creationId="{603A28A8-B087-4097-8DA1-3B3146B35899}"/>
          </ac:picMkLst>
        </pc:picChg>
        <pc:picChg chg="add mod">
          <ac:chgData name="John Glazebrook" userId="0cee8e84-5584-4a59-8cd1-43182ebc90a0" providerId="ADAL" clId="{69F377AE-DCCA-4591-9B88-CC89CA77D5DF}" dt="2021-12-06T00:58:01.604" v="262" actId="1076"/>
          <ac:picMkLst>
            <pc:docMk/>
            <pc:sldMk cId="554561445" sldId="271"/>
            <ac:picMk id="6" creationId="{5E84C677-4F07-4A92-8F59-A464E44374BA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58:46.123" v="284" actId="1076"/>
        <pc:sldMkLst>
          <pc:docMk/>
          <pc:sldMk cId="3638396487" sldId="272"/>
        </pc:sldMkLst>
        <pc:spChg chg="mod">
          <ac:chgData name="John Glazebrook" userId="0cee8e84-5584-4a59-8cd1-43182ebc90a0" providerId="ADAL" clId="{69F377AE-DCCA-4591-9B88-CC89CA77D5DF}" dt="2021-12-06T00:58:23.550" v="278" actId="20577"/>
          <ac:spMkLst>
            <pc:docMk/>
            <pc:sldMk cId="3638396487" sldId="272"/>
            <ac:spMk id="2" creationId="{4E386EB4-1E62-47FA-9BAD-39001C1D9862}"/>
          </ac:spMkLst>
        </pc:spChg>
        <pc:picChg chg="add mod">
          <ac:chgData name="John Glazebrook" userId="0cee8e84-5584-4a59-8cd1-43182ebc90a0" providerId="ADAL" clId="{69F377AE-DCCA-4591-9B88-CC89CA77D5DF}" dt="2021-12-06T00:58:46.123" v="284" actId="1076"/>
          <ac:picMkLst>
            <pc:docMk/>
            <pc:sldMk cId="3638396487" sldId="272"/>
            <ac:picMk id="4" creationId="{EE020F78-8D0C-4801-93F7-947EBD268A88}"/>
          </ac:picMkLst>
        </pc:picChg>
        <pc:picChg chg="add mod">
          <ac:chgData name="John Glazebrook" userId="0cee8e84-5584-4a59-8cd1-43182ebc90a0" providerId="ADAL" clId="{69F377AE-DCCA-4591-9B88-CC89CA77D5DF}" dt="2021-12-06T00:58:44.211" v="283" actId="1076"/>
          <ac:picMkLst>
            <pc:docMk/>
            <pc:sldMk cId="3638396487" sldId="272"/>
            <ac:picMk id="6" creationId="{522AEB48-DFB4-405A-BDF3-FF89FC2469D6}"/>
          </ac:picMkLst>
        </pc:picChg>
      </pc:sldChg>
      <pc:sldChg chg="addSp modSp new mod">
        <pc:chgData name="John Glazebrook" userId="0cee8e84-5584-4a59-8cd1-43182ebc90a0" providerId="ADAL" clId="{69F377AE-DCCA-4591-9B88-CC89CA77D5DF}" dt="2021-12-06T00:59:08.071" v="296" actId="1076"/>
        <pc:sldMkLst>
          <pc:docMk/>
          <pc:sldMk cId="3313570881" sldId="273"/>
        </pc:sldMkLst>
        <pc:spChg chg="mod">
          <ac:chgData name="John Glazebrook" userId="0cee8e84-5584-4a59-8cd1-43182ebc90a0" providerId="ADAL" clId="{69F377AE-DCCA-4591-9B88-CC89CA77D5DF}" dt="2021-12-06T00:59:04.337" v="294" actId="20577"/>
          <ac:spMkLst>
            <pc:docMk/>
            <pc:sldMk cId="3313570881" sldId="273"/>
            <ac:spMk id="2" creationId="{1AD3B1A7-3F6A-4E41-8173-BBB1F3136B42}"/>
          </ac:spMkLst>
        </pc:spChg>
        <pc:picChg chg="add mod">
          <ac:chgData name="John Glazebrook" userId="0cee8e84-5584-4a59-8cd1-43182ebc90a0" providerId="ADAL" clId="{69F377AE-DCCA-4591-9B88-CC89CA77D5DF}" dt="2021-12-06T00:59:08.071" v="296" actId="1076"/>
          <ac:picMkLst>
            <pc:docMk/>
            <pc:sldMk cId="3313570881" sldId="273"/>
            <ac:picMk id="4" creationId="{5EF48F40-F89B-445B-8F7B-27AFAD12AB3C}"/>
          </ac:picMkLst>
        </pc:picChg>
      </pc:sldChg>
      <pc:sldChg chg="addSp delSp modSp new mod">
        <pc:chgData name="John Glazebrook" userId="0cee8e84-5584-4a59-8cd1-43182ebc90a0" providerId="ADAL" clId="{69F377AE-DCCA-4591-9B88-CC89CA77D5DF}" dt="2021-12-06T01:14:35.094" v="537" actId="1076"/>
        <pc:sldMkLst>
          <pc:docMk/>
          <pc:sldMk cId="3269274072" sldId="274"/>
        </pc:sldMkLst>
        <pc:spChg chg="del">
          <ac:chgData name="John Glazebrook" userId="0cee8e84-5584-4a59-8cd1-43182ebc90a0" providerId="ADAL" clId="{69F377AE-DCCA-4591-9B88-CC89CA77D5DF}" dt="2021-12-06T01:06:38.602" v="298" actId="478"/>
          <ac:spMkLst>
            <pc:docMk/>
            <pc:sldMk cId="3269274072" sldId="274"/>
            <ac:spMk id="2" creationId="{97774801-1687-46B2-B2EF-CB3C15F8832F}"/>
          </ac:spMkLst>
        </pc:spChg>
        <pc:spChg chg="mod">
          <ac:chgData name="John Glazebrook" userId="0cee8e84-5584-4a59-8cd1-43182ebc90a0" providerId="ADAL" clId="{69F377AE-DCCA-4591-9B88-CC89CA77D5DF}" dt="2021-12-06T01:14:30.707" v="536" actId="403"/>
          <ac:spMkLst>
            <pc:docMk/>
            <pc:sldMk cId="3269274072" sldId="274"/>
            <ac:spMk id="3" creationId="{3E11D5F9-DD0A-4F3E-B434-D749CB189D31}"/>
          </ac:spMkLst>
        </pc:spChg>
        <pc:picChg chg="add mod">
          <ac:chgData name="John Glazebrook" userId="0cee8e84-5584-4a59-8cd1-43182ebc90a0" providerId="ADAL" clId="{69F377AE-DCCA-4591-9B88-CC89CA77D5DF}" dt="2021-12-06T01:06:43.215" v="300" actId="1076"/>
          <ac:picMkLst>
            <pc:docMk/>
            <pc:sldMk cId="3269274072" sldId="274"/>
            <ac:picMk id="5" creationId="{1B0CC4F7-2CD5-4B55-B276-EEC01B79804F}"/>
          </ac:picMkLst>
        </pc:picChg>
        <pc:picChg chg="add mod">
          <ac:chgData name="John Glazebrook" userId="0cee8e84-5584-4a59-8cd1-43182ebc90a0" providerId="ADAL" clId="{69F377AE-DCCA-4591-9B88-CC89CA77D5DF}" dt="2021-12-06T01:14:35.094" v="537" actId="1076"/>
          <ac:picMkLst>
            <pc:docMk/>
            <pc:sldMk cId="3269274072" sldId="274"/>
            <ac:picMk id="6" creationId="{00B41299-50A8-4C82-93AF-11C0D637C8B6}"/>
          </ac:picMkLst>
        </pc:picChg>
      </pc:sldChg>
      <pc:sldChg chg="modSp new mod">
        <pc:chgData name="John Glazebrook" userId="0cee8e84-5584-4a59-8cd1-43182ebc90a0" providerId="ADAL" clId="{69F377AE-DCCA-4591-9B88-CC89CA77D5DF}" dt="2021-12-06T01:10:49.547" v="509" actId="27636"/>
        <pc:sldMkLst>
          <pc:docMk/>
          <pc:sldMk cId="469388238" sldId="275"/>
        </pc:sldMkLst>
        <pc:spChg chg="mod">
          <ac:chgData name="John Glazebrook" userId="0cee8e84-5584-4a59-8cd1-43182ebc90a0" providerId="ADAL" clId="{69F377AE-DCCA-4591-9B88-CC89CA77D5DF}" dt="2021-12-06T01:10:01.892" v="490" actId="14100"/>
          <ac:spMkLst>
            <pc:docMk/>
            <pc:sldMk cId="469388238" sldId="275"/>
            <ac:spMk id="2" creationId="{D7687B3E-E7CC-4D0C-83D9-99F38629D854}"/>
          </ac:spMkLst>
        </pc:spChg>
        <pc:spChg chg="mod">
          <ac:chgData name="John Glazebrook" userId="0cee8e84-5584-4a59-8cd1-43182ebc90a0" providerId="ADAL" clId="{69F377AE-DCCA-4591-9B88-CC89CA77D5DF}" dt="2021-12-06T01:10:49.547" v="509" actId="27636"/>
          <ac:spMkLst>
            <pc:docMk/>
            <pc:sldMk cId="469388238" sldId="275"/>
            <ac:spMk id="3" creationId="{0070BD4A-0FE8-4620-A8E0-4C13E2A33EA5}"/>
          </ac:spMkLst>
        </pc:spChg>
      </pc:sldChg>
      <pc:sldChg chg="addSp delSp modSp new mod">
        <pc:chgData name="John Glazebrook" userId="0cee8e84-5584-4a59-8cd1-43182ebc90a0" providerId="ADAL" clId="{69F377AE-DCCA-4591-9B88-CC89CA77D5DF}" dt="2021-12-06T01:14:06.997" v="533" actId="20577"/>
        <pc:sldMkLst>
          <pc:docMk/>
          <pc:sldMk cId="1469638639" sldId="276"/>
        </pc:sldMkLst>
        <pc:spChg chg="del">
          <ac:chgData name="John Glazebrook" userId="0cee8e84-5584-4a59-8cd1-43182ebc90a0" providerId="ADAL" clId="{69F377AE-DCCA-4591-9B88-CC89CA77D5DF}" dt="2021-12-06T01:12:09.353" v="512" actId="478"/>
          <ac:spMkLst>
            <pc:docMk/>
            <pc:sldMk cId="1469638639" sldId="276"/>
            <ac:spMk id="2" creationId="{BA43A78E-5076-4443-BBBC-CD46AB84F040}"/>
          </ac:spMkLst>
        </pc:spChg>
        <pc:spChg chg="add mod">
          <ac:chgData name="John Glazebrook" userId="0cee8e84-5584-4a59-8cd1-43182ebc90a0" providerId="ADAL" clId="{69F377AE-DCCA-4591-9B88-CC89CA77D5DF}" dt="2021-12-06T01:14:06.997" v="533" actId="20577"/>
          <ac:spMkLst>
            <pc:docMk/>
            <pc:sldMk cId="1469638639" sldId="276"/>
            <ac:spMk id="11" creationId="{33F6431C-E1F6-4410-A7B1-0E4486E44A48}"/>
          </ac:spMkLst>
        </pc:spChg>
        <pc:picChg chg="add mod">
          <ac:chgData name="John Glazebrook" userId="0cee8e84-5584-4a59-8cd1-43182ebc90a0" providerId="ADAL" clId="{69F377AE-DCCA-4591-9B88-CC89CA77D5DF}" dt="2021-12-06T01:13:55.751" v="524" actId="1076"/>
          <ac:picMkLst>
            <pc:docMk/>
            <pc:sldMk cId="1469638639" sldId="276"/>
            <ac:picMk id="4" creationId="{03CC2167-FE41-4038-87E7-A28A7EB41D01}"/>
          </ac:picMkLst>
        </pc:picChg>
        <pc:picChg chg="add mod">
          <ac:chgData name="John Glazebrook" userId="0cee8e84-5584-4a59-8cd1-43182ebc90a0" providerId="ADAL" clId="{69F377AE-DCCA-4591-9B88-CC89CA77D5DF}" dt="2021-12-06T01:13:55.751" v="524" actId="1076"/>
          <ac:picMkLst>
            <pc:docMk/>
            <pc:sldMk cId="1469638639" sldId="276"/>
            <ac:picMk id="6" creationId="{27914EF0-86A8-4AD9-8C2E-C1B5BA47615A}"/>
          </ac:picMkLst>
        </pc:picChg>
        <pc:picChg chg="add mod">
          <ac:chgData name="John Glazebrook" userId="0cee8e84-5584-4a59-8cd1-43182ebc90a0" providerId="ADAL" clId="{69F377AE-DCCA-4591-9B88-CC89CA77D5DF}" dt="2021-12-06T01:13:55.751" v="524" actId="1076"/>
          <ac:picMkLst>
            <pc:docMk/>
            <pc:sldMk cId="1469638639" sldId="276"/>
            <ac:picMk id="8" creationId="{6588F8C6-8CEB-417E-98FE-59F9C24C907B}"/>
          </ac:picMkLst>
        </pc:picChg>
        <pc:picChg chg="add mod">
          <ac:chgData name="John Glazebrook" userId="0cee8e84-5584-4a59-8cd1-43182ebc90a0" providerId="ADAL" clId="{69F377AE-DCCA-4591-9B88-CC89CA77D5DF}" dt="2021-12-06T01:13:55.751" v="524" actId="1076"/>
          <ac:picMkLst>
            <pc:docMk/>
            <pc:sldMk cId="1469638639" sldId="276"/>
            <ac:picMk id="10" creationId="{392486FA-9CA6-469E-B81C-6AAE8969D6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78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0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067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4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08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47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9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2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5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7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2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3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0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BCB3-00A0-4B3B-8129-67C99896F7E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F6ED-594F-4A82-B3FA-4AA695512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839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C820-8528-4FFE-A70C-B130D7866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vs </a:t>
            </a:r>
            <a:r>
              <a:rPr lang="en-GB" dirty="0" err="1"/>
              <a:t>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9E7B5-447F-40C3-BCD3-D4724B0C8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https://www.freecodecamp.org/news/python-vs-javascript-what-are-the-key-differences-between-the-two-popular-programming-languages/</a:t>
            </a:r>
          </a:p>
        </p:txBody>
      </p:sp>
    </p:spTree>
    <p:extLst>
      <p:ext uri="{BB962C8B-B14F-4D97-AF65-F5344CB8AC3E}">
        <p14:creationId xmlns:p14="http://schemas.microsoft.com/office/powerpoint/2010/main" val="13407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5977-0FFA-43D2-B1AE-23C8F238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/ debug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C671E-DD13-4AD1-81A7-942EA159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01" y="2154603"/>
            <a:ext cx="9760197" cy="25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0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A493-2A5A-4064-A287-7640CC3D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Conditionals /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88A4B-642C-4CAE-841C-664A07F3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69" y="2166608"/>
            <a:ext cx="10121462" cy="35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5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2E1-BE88-4A70-90A7-65D0420F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AFC97-8DB0-4EBA-90B0-B39FCD8E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11" y="1885891"/>
            <a:ext cx="10210128" cy="43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0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8C8C5-3285-4A70-89D7-6D748289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93"/>
            <a:ext cx="12192000" cy="66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8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39FE20-5EDB-44C8-B216-D2068435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05" y="0"/>
            <a:ext cx="6866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126B32-C72C-4DC0-8863-81887FCD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620756"/>
            <a:ext cx="5973009" cy="25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AE982-ACD1-4FD1-B6BC-AE4D14F8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41" y="3520471"/>
            <a:ext cx="6554115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4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114C-05B9-4CFF-995E-DB7A153C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over an </a:t>
            </a:r>
            <a:r>
              <a:rPr lang="en-GB" dirty="0" err="1"/>
              <a:t>iterable</a:t>
            </a:r>
            <a:r>
              <a:rPr lang="en-GB" dirty="0"/>
              <a:t> (e.g. list)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C17A0-280E-40E2-A243-C6653D1B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25" y="2070539"/>
            <a:ext cx="10720150" cy="37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2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A28A8-B087-4097-8DA1-3B3146B3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442551"/>
            <a:ext cx="6049219" cy="281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4C677-4F07-4A92-8F59-A464E443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6" y="3595656"/>
            <a:ext cx="642074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6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6EB4-1E62-47FA-9BAD-39001C1D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…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20F78-8D0C-4801-93F7-947EBD268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39" y="2067135"/>
            <a:ext cx="5422470" cy="2723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2AEB48-DFB4-405A-BDF3-FF89FC24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537" y="5243268"/>
            <a:ext cx="860227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9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1A7-3F6A-4E41-8173-BBB1F313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48F40-F89B-445B-8F7B-27AFAD12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68" y="2066492"/>
            <a:ext cx="886901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7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499D-3581-4AA7-81BA-B62928D4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blocks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1CC1F1-4386-46E1-9006-38FBDADD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159548"/>
            <a:ext cx="113157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FF1650-A1FB-4527-A35B-CD3D6EBDC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00" y="4281980"/>
            <a:ext cx="88201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4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D5F9-DD0A-4F3E-B434-D749CB18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Examples look like this: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doesn’t look like JS, I think it’s typescript</a:t>
            </a:r>
          </a:p>
          <a:p>
            <a:r>
              <a:rPr lang="en-GB" sz="2400" dirty="0"/>
              <a:t>Typescript is a MS tool that is a superset of JS (extends it) and is strongly typed.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CC4F7-2CD5-4B55-B276-EEC01B79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855" y="352325"/>
            <a:ext cx="6563641" cy="142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41299-50A8-4C82-93AF-11C0D637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06" y="2820687"/>
            <a:ext cx="5548549" cy="6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7B3E-E7CC-4D0C-83D9-99F38629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282262"/>
          </a:xfrm>
        </p:spPr>
        <p:txBody>
          <a:bodyPr/>
          <a:lstStyle/>
          <a:p>
            <a:r>
              <a:rPr lang="en-GB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BD4A-0FE8-4620-A8E0-4C13E2A3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0525"/>
            <a:ext cx="10353762" cy="5728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/>
              <a:t>What is TypeScript?</a:t>
            </a:r>
          </a:p>
          <a:p>
            <a:r>
              <a:rPr lang="en-GB" sz="1800" dirty="0"/>
              <a:t>TypeScript is an open-source language that was developed by Microsoft. It is a superset of JavaScript, which means that you can continue to use the JavaScript skills you've already developed and add certain features that were previously unavailable to you.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Type hints</a:t>
            </a:r>
          </a:p>
          <a:p>
            <a:r>
              <a:rPr lang="en-GB" sz="1800" dirty="0"/>
              <a:t>The core feature of TypeScript is its type system. In TypeScript, you can identify the data type of a variable or parameter by using a type hint. With type hints, you describe the shape of an object, which provides better documentation and allows TypeScript to validate that your code is working correctly.</a:t>
            </a:r>
          </a:p>
          <a:p>
            <a:endParaRPr lang="en-GB" sz="1800" dirty="0"/>
          </a:p>
          <a:p>
            <a:r>
              <a:rPr lang="en-GB" sz="1800" dirty="0"/>
              <a:t>TypeScript is a strict superset of ECMAScript 2015 (ECMAScript 6 or ES6). This means that all JavaScript code is also TypeScript code, and a TypeScript program can seamlessly consume JavaScript.</a:t>
            </a:r>
          </a:p>
          <a:p>
            <a:r>
              <a:rPr lang="en-GB" sz="1800" dirty="0"/>
              <a:t>https://docs.microsoft.com/en-us/learn/modules/typescript-get-started/2-typescript-overview</a:t>
            </a:r>
          </a:p>
        </p:txBody>
      </p:sp>
    </p:spTree>
    <p:extLst>
      <p:ext uri="{BB962C8B-B14F-4D97-AF65-F5344CB8AC3E}">
        <p14:creationId xmlns:p14="http://schemas.microsoft.com/office/powerpoint/2010/main" val="46938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CC2167-FE41-4038-87E7-A28A7EB4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5" y="1779617"/>
            <a:ext cx="11064898" cy="17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14EF0-86A8-4AD9-8C2E-C1B5BA476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5" y="3806032"/>
            <a:ext cx="3497802" cy="608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88F8C6-8CEB-417E-98FE-59F9C24C9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85" y="4701222"/>
            <a:ext cx="5548549" cy="608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2486FA-9CA6-469E-B81C-6AAE8969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85" y="5596412"/>
            <a:ext cx="6239106" cy="60831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3F6431C-E1F6-4410-A7B1-0E4486E4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282262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69638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ABE70-334A-70D8-66A1-13E3BDD5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4" y="90021"/>
            <a:ext cx="7192379" cy="6677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5DF72-5B96-67E7-0A07-12861A79DF6D}"/>
              </a:ext>
            </a:extLst>
          </p:cNvPr>
          <p:cNvSpPr txBox="1"/>
          <p:nvPr/>
        </p:nvSpPr>
        <p:spPr>
          <a:xfrm>
            <a:off x="7789762" y="1250066"/>
            <a:ext cx="25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you draw a circle?</a:t>
            </a:r>
          </a:p>
        </p:txBody>
      </p:sp>
    </p:spTree>
    <p:extLst>
      <p:ext uri="{BB962C8B-B14F-4D97-AF65-F5344CB8AC3E}">
        <p14:creationId xmlns:p14="http://schemas.microsoft.com/office/powerpoint/2010/main" val="28462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8A84-2A33-48D1-B2FC-1BA6EE10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596463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48963-DEDC-4BB9-A044-D3652445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815089"/>
            <a:ext cx="8449854" cy="321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B4AFD-D0D5-4F93-8583-9A64092E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244088"/>
            <a:ext cx="8306959" cy="104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BE9FE8-8B9A-49D7-A6E1-C198E08D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5510610"/>
            <a:ext cx="829743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5107-3DEF-4207-B880-52CCCF79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A0F0E-8F18-4E5C-86B0-6D84B283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63" y="2564656"/>
            <a:ext cx="840222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A0F0E-8F18-4E5C-86B0-6D84B283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117584"/>
            <a:ext cx="8402223" cy="2800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3014C-C8BB-6B76-1CDB-4328B1AC4E85}"/>
              </a:ext>
            </a:extLst>
          </p:cNvPr>
          <p:cNvSpPr txBox="1"/>
          <p:nvPr/>
        </p:nvSpPr>
        <p:spPr>
          <a:xfrm>
            <a:off x="1894888" y="3053325"/>
            <a:ext cx="6200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code comprehension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software design principles as an act of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cooperative principle in Linguistics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EA2EF-E289-66E7-3561-61F6F069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88" y="4256212"/>
            <a:ext cx="7506748" cy="1952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B06532-C57C-1CAD-6E6F-B37FDBAF2D5E}"/>
              </a:ext>
            </a:extLst>
          </p:cNvPr>
          <p:cNvSpPr txBox="1"/>
          <p:nvPr/>
        </p:nvSpPr>
        <p:spPr>
          <a:xfrm>
            <a:off x="0" y="6488668"/>
            <a:ext cx="766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https://whatheco.de/2013/02/16/camelcase-vs-underscores-revisited/</a:t>
            </a:r>
          </a:p>
        </p:txBody>
      </p:sp>
    </p:spTree>
    <p:extLst>
      <p:ext uri="{BB962C8B-B14F-4D97-AF65-F5344CB8AC3E}">
        <p14:creationId xmlns:p14="http://schemas.microsoft.com/office/powerpoint/2010/main" val="70125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BE19-C224-4D79-9AAF-3B992548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57965-B39E-4DAE-A24D-802F36B5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79" y="2835814"/>
            <a:ext cx="853559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6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73B8-39CE-48A7-8DD8-34D68ACB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46538"/>
          </a:xfrm>
        </p:spPr>
        <p:txBody>
          <a:bodyPr>
            <a:normAutofit fontScale="90000"/>
          </a:bodyPr>
          <a:lstStyle/>
          <a:p>
            <a:r>
              <a:rPr lang="en-GB" dirty="0"/>
              <a:t>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5E3D5-683B-49AC-B5C9-E9197248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93" y="1451696"/>
            <a:ext cx="9869214" cy="3714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46013-0F86-47EE-B742-36AB53B7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5283812"/>
            <a:ext cx="2600688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0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2F81-861B-4030-8C4D-ADA7F011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417A4-A4F4-4C23-9FB7-7CDB6C7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9" y="2157961"/>
            <a:ext cx="11046372" cy="39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ED5C-59A6-46E9-A0FB-B5E01801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891EF-064F-4A84-8471-DA2A52C8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35921"/>
            <a:ext cx="9753600" cy="35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</TotalTime>
  <Words>274</Words>
  <Application>Microsoft Office PowerPoint</Application>
  <PresentationFormat>Widescreen</PresentationFormat>
  <Paragraphs>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Bookman Old Style</vt:lpstr>
      <vt:lpstr>Rockwell</vt:lpstr>
      <vt:lpstr>Damask</vt:lpstr>
      <vt:lpstr>Python vs js</vt:lpstr>
      <vt:lpstr>Code blocks</vt:lpstr>
      <vt:lpstr>variables</vt:lpstr>
      <vt:lpstr>Naming variables</vt:lpstr>
      <vt:lpstr>PowerPoint Presentation</vt:lpstr>
      <vt:lpstr>Data types</vt:lpstr>
      <vt:lpstr>comments</vt:lpstr>
      <vt:lpstr>array</vt:lpstr>
      <vt:lpstr>Logic operators</vt:lpstr>
      <vt:lpstr>Output / debug</vt:lpstr>
      <vt:lpstr>Conditionals / selection</vt:lpstr>
      <vt:lpstr>else</vt:lpstr>
      <vt:lpstr>PowerPoint Presentation</vt:lpstr>
      <vt:lpstr>PowerPoint Presentation</vt:lpstr>
      <vt:lpstr>PowerPoint Presentation</vt:lpstr>
      <vt:lpstr>Loop over an iterable (e.g. list)</vt:lpstr>
      <vt:lpstr>PowerPoint Presentation</vt:lpstr>
      <vt:lpstr>DO … WHILE</vt:lpstr>
      <vt:lpstr>FUNCTIONS</vt:lpstr>
      <vt:lpstr>PowerPoint Presentation</vt:lpstr>
      <vt:lpstr>TypeScript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vs js</dc:title>
  <dc:creator>John Glazebrook</dc:creator>
  <cp:lastModifiedBy>John Glazebrook</cp:lastModifiedBy>
  <cp:revision>1</cp:revision>
  <dcterms:created xsi:type="dcterms:W3CDTF">2021-12-06T00:37:41Z</dcterms:created>
  <dcterms:modified xsi:type="dcterms:W3CDTF">2023-01-26T10:32:08Z</dcterms:modified>
</cp:coreProperties>
</file>