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543AC-082C-43EF-974A-BDC5ECF6A453}" v="20" dt="2021-12-09T12:20:09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325543AC-082C-43EF-974A-BDC5ECF6A453}"/>
    <pc:docChg chg="undo custSel addSld delSld modSld sldOrd">
      <pc:chgData name="John Glazebrook" userId="0cee8e84-5584-4a59-8cd1-43182ebc90a0" providerId="ADAL" clId="{325543AC-082C-43EF-974A-BDC5ECF6A453}" dt="2021-12-09T12:22:49.365" v="308" actId="47"/>
      <pc:docMkLst>
        <pc:docMk/>
      </pc:docMkLst>
      <pc:sldChg chg="ord">
        <pc:chgData name="John Glazebrook" userId="0cee8e84-5584-4a59-8cd1-43182ebc90a0" providerId="ADAL" clId="{325543AC-082C-43EF-974A-BDC5ECF6A453}" dt="2021-12-09T12:19:32.278" v="301"/>
        <pc:sldMkLst>
          <pc:docMk/>
          <pc:sldMk cId="1310187231" sldId="258"/>
        </pc:sldMkLst>
      </pc:sldChg>
      <pc:sldChg chg="addSp modSp del mod">
        <pc:chgData name="John Glazebrook" userId="0cee8e84-5584-4a59-8cd1-43182ebc90a0" providerId="ADAL" clId="{325543AC-082C-43EF-974A-BDC5ECF6A453}" dt="2021-12-09T12:22:49.365" v="308" actId="47"/>
        <pc:sldMkLst>
          <pc:docMk/>
          <pc:sldMk cId="779603725" sldId="259"/>
        </pc:sldMkLst>
        <pc:spChg chg="mod">
          <ac:chgData name="John Glazebrook" userId="0cee8e84-5584-4a59-8cd1-43182ebc90a0" providerId="ADAL" clId="{325543AC-082C-43EF-974A-BDC5ECF6A453}" dt="2021-12-09T12:20:01.525" v="306" actId="403"/>
          <ac:spMkLst>
            <pc:docMk/>
            <pc:sldMk cId="779603725" sldId="259"/>
            <ac:spMk id="3" creationId="{BEB2D361-330C-4C4C-ADC2-BFFFE0CE2479}"/>
          </ac:spMkLst>
        </pc:spChg>
        <pc:picChg chg="add mod">
          <ac:chgData name="John Glazebrook" userId="0cee8e84-5584-4a59-8cd1-43182ebc90a0" providerId="ADAL" clId="{325543AC-082C-43EF-974A-BDC5ECF6A453}" dt="2021-12-09T12:20:09.994" v="307"/>
          <ac:picMkLst>
            <pc:docMk/>
            <pc:sldMk cId="779603725" sldId="259"/>
            <ac:picMk id="4" creationId="{67F7E499-2059-483F-BC1E-32A0B8D774B9}"/>
          </ac:picMkLst>
        </pc:picChg>
      </pc:sldChg>
      <pc:sldChg chg="addSp modSp new mod">
        <pc:chgData name="John Glazebrook" userId="0cee8e84-5584-4a59-8cd1-43182ebc90a0" providerId="ADAL" clId="{325543AC-082C-43EF-974A-BDC5ECF6A453}" dt="2021-12-09T11:59:25.432" v="296" actId="732"/>
        <pc:sldMkLst>
          <pc:docMk/>
          <pc:sldMk cId="2934283833" sldId="260"/>
        </pc:sldMkLst>
        <pc:spChg chg="mod">
          <ac:chgData name="John Glazebrook" userId="0cee8e84-5584-4a59-8cd1-43182ebc90a0" providerId="ADAL" clId="{325543AC-082C-43EF-974A-BDC5ECF6A453}" dt="2021-12-09T11:40:35.981" v="23" actId="20577"/>
          <ac:spMkLst>
            <pc:docMk/>
            <pc:sldMk cId="2934283833" sldId="260"/>
            <ac:spMk id="2" creationId="{B84CAA76-D1F1-494B-9982-266DFBC64026}"/>
          </ac:spMkLst>
        </pc:spChg>
        <pc:spChg chg="mod">
          <ac:chgData name="John Glazebrook" userId="0cee8e84-5584-4a59-8cd1-43182ebc90a0" providerId="ADAL" clId="{325543AC-082C-43EF-974A-BDC5ECF6A453}" dt="2021-12-09T11:58:35.549" v="291" actId="20577"/>
          <ac:spMkLst>
            <pc:docMk/>
            <pc:sldMk cId="2934283833" sldId="260"/>
            <ac:spMk id="3" creationId="{132E8F30-7B1E-4C41-ACE9-5A5C6029625A}"/>
          </ac:spMkLst>
        </pc:spChg>
        <pc:picChg chg="add mod">
          <ac:chgData name="John Glazebrook" userId="0cee8e84-5584-4a59-8cd1-43182ebc90a0" providerId="ADAL" clId="{325543AC-082C-43EF-974A-BDC5ECF6A453}" dt="2021-12-09T11:58:43.639" v="292" actId="1076"/>
          <ac:picMkLst>
            <pc:docMk/>
            <pc:sldMk cId="2934283833" sldId="260"/>
            <ac:picMk id="2050" creationId="{E18ACCE3-B9CA-4D9A-A6DC-F4FBC1E7089E}"/>
          </ac:picMkLst>
        </pc:picChg>
        <pc:picChg chg="add mod">
          <ac:chgData name="John Glazebrook" userId="0cee8e84-5584-4a59-8cd1-43182ebc90a0" providerId="ADAL" clId="{325543AC-082C-43EF-974A-BDC5ECF6A453}" dt="2021-12-09T11:59:25.432" v="296" actId="732"/>
          <ac:picMkLst>
            <pc:docMk/>
            <pc:sldMk cId="2934283833" sldId="260"/>
            <ac:picMk id="2052" creationId="{85772248-C0BA-4D65-9316-9126C84ED87D}"/>
          </ac:picMkLst>
        </pc:picChg>
      </pc:sldChg>
      <pc:sldChg chg="addSp modSp new mod">
        <pc:chgData name="John Glazebrook" userId="0cee8e84-5584-4a59-8cd1-43182ebc90a0" providerId="ADAL" clId="{325543AC-082C-43EF-974A-BDC5ECF6A453}" dt="2021-12-09T11:59:42.056" v="299" actId="14100"/>
        <pc:sldMkLst>
          <pc:docMk/>
          <pc:sldMk cId="3576760" sldId="261"/>
        </pc:sldMkLst>
        <pc:spChg chg="mod">
          <ac:chgData name="John Glazebrook" userId="0cee8e84-5584-4a59-8cd1-43182ebc90a0" providerId="ADAL" clId="{325543AC-082C-43EF-974A-BDC5ECF6A453}" dt="2021-12-09T11:46:18.954" v="52" actId="20577"/>
          <ac:spMkLst>
            <pc:docMk/>
            <pc:sldMk cId="3576760" sldId="261"/>
            <ac:spMk id="2" creationId="{24D0AE53-0F78-4CC1-A0EB-D5D170B1801E}"/>
          </ac:spMkLst>
        </pc:spChg>
        <pc:spChg chg="mod">
          <ac:chgData name="John Glazebrook" userId="0cee8e84-5584-4a59-8cd1-43182ebc90a0" providerId="ADAL" clId="{325543AC-082C-43EF-974A-BDC5ECF6A453}" dt="2021-12-09T11:59:42.056" v="299" actId="14100"/>
          <ac:spMkLst>
            <pc:docMk/>
            <pc:sldMk cId="3576760" sldId="261"/>
            <ac:spMk id="3" creationId="{63A6CABD-5617-4236-B1CD-6E76CF28E940}"/>
          </ac:spMkLst>
        </pc:spChg>
        <pc:picChg chg="add mod">
          <ac:chgData name="John Glazebrook" userId="0cee8e84-5584-4a59-8cd1-43182ebc90a0" providerId="ADAL" clId="{325543AC-082C-43EF-974A-BDC5ECF6A453}" dt="2021-12-09T11:55:41.119" v="248" actId="1038"/>
          <ac:picMkLst>
            <pc:docMk/>
            <pc:sldMk cId="3576760" sldId="261"/>
            <ac:picMk id="5" creationId="{77823869-2A4B-41C0-8D8E-7030000C0C20}"/>
          </ac:picMkLst>
        </pc:picChg>
        <pc:picChg chg="add mod">
          <ac:chgData name="John Glazebrook" userId="0cee8e84-5584-4a59-8cd1-43182ebc90a0" providerId="ADAL" clId="{325543AC-082C-43EF-974A-BDC5ECF6A453}" dt="2021-12-09T11:47:35.257" v="98" actId="14100"/>
          <ac:picMkLst>
            <pc:docMk/>
            <pc:sldMk cId="3576760" sldId="261"/>
            <ac:picMk id="1026" creationId="{0D529206-922D-4504-A4CC-41D58AA632C7}"/>
          </ac:picMkLst>
        </pc:picChg>
        <pc:picChg chg="add mod">
          <ac:chgData name="John Glazebrook" userId="0cee8e84-5584-4a59-8cd1-43182ebc90a0" providerId="ADAL" clId="{325543AC-082C-43EF-974A-BDC5ECF6A453}" dt="2021-12-09T11:56:01.488" v="250" actId="14100"/>
          <ac:picMkLst>
            <pc:docMk/>
            <pc:sldMk cId="3576760" sldId="261"/>
            <ac:picMk id="1028" creationId="{68F27E46-4294-454C-8400-632C8943A9D9}"/>
          </ac:picMkLst>
        </pc:picChg>
      </pc:sldChg>
    </pc:docChg>
  </pc:docChgLst>
  <pc:docChgLst>
    <pc:chgData name="John Glazebrook" userId="0cee8e84-5584-4a59-8cd1-43182ebc90a0" providerId="ADAL" clId="{3F69B467-C760-43B2-891B-7281B1646115}"/>
    <pc:docChg chg="undo custSel addSld modSld">
      <pc:chgData name="John Glazebrook" userId="0cee8e84-5584-4a59-8cd1-43182ebc90a0" providerId="ADAL" clId="{3F69B467-C760-43B2-891B-7281B1646115}" dt="2020-12-08T09:47:53.566" v="219"/>
      <pc:docMkLst>
        <pc:docMk/>
      </pc:docMkLst>
      <pc:sldChg chg="modSp mod">
        <pc:chgData name="John Glazebrook" userId="0cee8e84-5584-4a59-8cd1-43182ebc90a0" providerId="ADAL" clId="{3F69B467-C760-43B2-891B-7281B1646115}" dt="2020-12-08T09:40:50.729" v="215" actId="20577"/>
        <pc:sldMkLst>
          <pc:docMk/>
          <pc:sldMk cId="1923314059" sldId="257"/>
        </pc:sldMkLst>
        <pc:spChg chg="mod">
          <ac:chgData name="John Glazebrook" userId="0cee8e84-5584-4a59-8cd1-43182ebc90a0" providerId="ADAL" clId="{3F69B467-C760-43B2-891B-7281B1646115}" dt="2020-12-08T09:40:20.012" v="153" actId="20577"/>
          <ac:spMkLst>
            <pc:docMk/>
            <pc:sldMk cId="1923314059" sldId="257"/>
            <ac:spMk id="2" creationId="{B89F9DF4-32F6-412F-8022-6F47C0A5B4E4}"/>
          </ac:spMkLst>
        </pc:spChg>
        <pc:spChg chg="mod">
          <ac:chgData name="John Glazebrook" userId="0cee8e84-5584-4a59-8cd1-43182ebc90a0" providerId="ADAL" clId="{3F69B467-C760-43B2-891B-7281B1646115}" dt="2020-12-08T09:40:50.729" v="215" actId="20577"/>
          <ac:spMkLst>
            <pc:docMk/>
            <pc:sldMk cId="1923314059" sldId="257"/>
            <ac:spMk id="3" creationId="{E2219F7C-9714-49C5-9B0A-735CA9F0C0EA}"/>
          </ac:spMkLst>
        </pc:spChg>
      </pc:sldChg>
      <pc:sldChg chg="modSp new mod">
        <pc:chgData name="John Glazebrook" userId="0cee8e84-5584-4a59-8cd1-43182ebc90a0" providerId="ADAL" clId="{3F69B467-C760-43B2-891B-7281B1646115}" dt="2020-12-08T09:29:41.351" v="141" actId="403"/>
        <pc:sldMkLst>
          <pc:docMk/>
          <pc:sldMk cId="1310187231" sldId="258"/>
        </pc:sldMkLst>
        <pc:spChg chg="mod">
          <ac:chgData name="John Glazebrook" userId="0cee8e84-5584-4a59-8cd1-43182ebc90a0" providerId="ADAL" clId="{3F69B467-C760-43B2-891B-7281B1646115}" dt="2020-12-08T09:29:05.655" v="22" actId="20577"/>
          <ac:spMkLst>
            <pc:docMk/>
            <pc:sldMk cId="1310187231" sldId="258"/>
            <ac:spMk id="2" creationId="{9F0EB259-3E4F-43D4-AB88-E0ABFF600F84}"/>
          </ac:spMkLst>
        </pc:spChg>
        <pc:spChg chg="mod">
          <ac:chgData name="John Glazebrook" userId="0cee8e84-5584-4a59-8cd1-43182ebc90a0" providerId="ADAL" clId="{3F69B467-C760-43B2-891B-7281B1646115}" dt="2020-12-08T09:29:41.351" v="141" actId="403"/>
          <ac:spMkLst>
            <pc:docMk/>
            <pc:sldMk cId="1310187231" sldId="258"/>
            <ac:spMk id="3" creationId="{AFFB8F2C-1E72-45B0-8FA7-698241C4E4EE}"/>
          </ac:spMkLst>
        </pc:spChg>
      </pc:sldChg>
      <pc:sldChg chg="modSp new mod">
        <pc:chgData name="John Glazebrook" userId="0cee8e84-5584-4a59-8cd1-43182ebc90a0" providerId="ADAL" clId="{3F69B467-C760-43B2-891B-7281B1646115}" dt="2020-12-08T09:47:53.566" v="219"/>
        <pc:sldMkLst>
          <pc:docMk/>
          <pc:sldMk cId="779603725" sldId="259"/>
        </pc:sldMkLst>
        <pc:spChg chg="mod">
          <ac:chgData name="John Glazebrook" userId="0cee8e84-5584-4a59-8cd1-43182ebc90a0" providerId="ADAL" clId="{3F69B467-C760-43B2-891B-7281B1646115}" dt="2020-12-08T09:47:53.566" v="219"/>
          <ac:spMkLst>
            <pc:docMk/>
            <pc:sldMk cId="779603725" sldId="259"/>
            <ac:spMk id="2" creationId="{1FA11A6D-7CDF-4696-8C21-48C061D105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0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26" name="Picture 2" descr="Minecraft Castle | Minecraft castle, Minecraft castle blueprints, Minecraft  small castle">
            <a:extLst>
              <a:ext uri="{FF2B5EF4-FFF2-40B4-BE49-F238E27FC236}">
                <a16:creationId xmlns:a16="http://schemas.microsoft.com/office/drawing/2014/main" id="{B27FFEE1-938E-4E95-8F16-8744C6D02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21" r="1" b="439"/>
          <a:stretch/>
        </p:blipFill>
        <p:spPr bwMode="auto">
          <a:xfrm>
            <a:off x="516466" y="10"/>
            <a:ext cx="11159068" cy="685799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EF56E0-CD14-4F16-AE7C-60CE016AE21C}"/>
              </a:ext>
            </a:extLst>
          </p:cNvPr>
          <p:cNvSpPr/>
          <p:nvPr/>
        </p:nvSpPr>
        <p:spPr>
          <a:xfrm>
            <a:off x="209005" y="209006"/>
            <a:ext cx="1580605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229556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A76-D1F1-494B-9982-266DFBC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Pitching for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8F30-7B1E-4C41-ACE9-5A5C6029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4873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 pitch is when you go talk to a prospective client and persuade them to work with you.</a:t>
            </a:r>
          </a:p>
          <a:p>
            <a:r>
              <a:rPr lang="en-GB" sz="2400" dirty="0"/>
              <a:t>You’re pitching </a:t>
            </a:r>
            <a:r>
              <a:rPr lang="en-GB" sz="2400" b="1" dirty="0"/>
              <a:t>your ability </a:t>
            </a:r>
            <a:r>
              <a:rPr lang="en-GB" sz="2400" dirty="0"/>
              <a:t>and</a:t>
            </a:r>
            <a:r>
              <a:rPr lang="en-GB" sz="2400" b="1" dirty="0"/>
              <a:t> ideas </a:t>
            </a:r>
            <a:r>
              <a:rPr lang="en-GB" sz="2400" dirty="0"/>
              <a:t>to do the project</a:t>
            </a:r>
            <a:br>
              <a:rPr lang="en-GB" sz="2400" dirty="0"/>
            </a:br>
            <a:r>
              <a:rPr lang="en-GB" sz="2400" dirty="0"/>
              <a:t>right.</a:t>
            </a:r>
          </a:p>
          <a:p>
            <a:r>
              <a:rPr lang="en-GB" sz="2400" dirty="0"/>
              <a:t>People want to know if you understand and can fix their</a:t>
            </a:r>
            <a:br>
              <a:rPr lang="en-GB" sz="2400" dirty="0"/>
            </a:br>
            <a:r>
              <a:rPr lang="en-GB" sz="2400" dirty="0"/>
              <a:t>problems.</a:t>
            </a:r>
          </a:p>
          <a:p>
            <a:r>
              <a:rPr lang="en-GB" sz="2400" dirty="0"/>
              <a:t>Remember that these people have probably fought</a:t>
            </a:r>
            <a:br>
              <a:rPr lang="en-GB" sz="2400" dirty="0"/>
            </a:br>
            <a:r>
              <a:rPr lang="en-GB" sz="2400" dirty="0"/>
              <a:t>tooth and nail to get the budget for this project. They</a:t>
            </a:r>
            <a:br>
              <a:rPr lang="en-GB" sz="2400" dirty="0"/>
            </a:br>
            <a:r>
              <a:rPr lang="en-GB" sz="2400" dirty="0"/>
              <a:t>have a pain point and they’re shopping around for the</a:t>
            </a:r>
            <a:br>
              <a:rPr lang="en-GB" sz="2400" dirty="0"/>
            </a:br>
            <a:r>
              <a:rPr lang="en-GB" sz="2400" dirty="0"/>
              <a:t>right person to help ease their pain. Show them you’re</a:t>
            </a:r>
            <a:br>
              <a:rPr lang="en-GB" sz="2400" dirty="0"/>
            </a:br>
            <a:r>
              <a:rPr lang="en-GB" sz="2400" dirty="0"/>
              <a:t>that person.</a:t>
            </a:r>
          </a:p>
        </p:txBody>
      </p:sp>
      <p:pic>
        <p:nvPicPr>
          <p:cNvPr id="2050" name="Picture 2" descr="One Overlooked Opportunity to Assure You Hire the Right Person -  1BestConsult">
            <a:extLst>
              <a:ext uri="{FF2B5EF4-FFF2-40B4-BE49-F238E27FC236}">
                <a16:creationId xmlns:a16="http://schemas.microsoft.com/office/drawing/2014/main" id="{E18ACCE3-B9CA-4D9A-A6DC-F4FBC1E70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151" y="3512292"/>
            <a:ext cx="4014849" cy="334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ght Person for the Right Job - Dunya News">
            <a:extLst>
              <a:ext uri="{FF2B5EF4-FFF2-40B4-BE49-F238E27FC236}">
                <a16:creationId xmlns:a16="http://schemas.microsoft.com/office/drawing/2014/main" id="{85772248-C0BA-4D65-9316-9126C84ED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19"/>
          <a:stretch/>
        </p:blipFill>
        <p:spPr bwMode="auto">
          <a:xfrm>
            <a:off x="6896100" y="-1"/>
            <a:ext cx="5295900" cy="21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8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AE53-0F78-4CC1-A0EB-D5D170B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CABD-5617-4236-B1CD-6E76CF28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81299"/>
            <a:ext cx="6047507" cy="4702628"/>
          </a:xfrm>
        </p:spPr>
        <p:txBody>
          <a:bodyPr>
            <a:normAutofit/>
          </a:bodyPr>
          <a:lstStyle/>
          <a:p>
            <a:r>
              <a:rPr lang="en-GB" sz="2400" dirty="0"/>
              <a:t>Elevator pitch, use the first 90 seconds of your pitch to hook them in</a:t>
            </a:r>
          </a:p>
          <a:p>
            <a:r>
              <a:rPr lang="en-GB" sz="2400" dirty="0"/>
              <a:t>Confidence</a:t>
            </a:r>
          </a:p>
          <a:p>
            <a:r>
              <a:rPr lang="en-GB" sz="2400" dirty="0"/>
              <a:t>Innovation; how unique and how different your idea is and what benefits it offers.</a:t>
            </a:r>
          </a:p>
          <a:p>
            <a:r>
              <a:rPr lang="en-GB" sz="2400" dirty="0"/>
              <a:t>How will you measure success.</a:t>
            </a:r>
          </a:p>
          <a:p>
            <a:r>
              <a:rPr lang="en-GB" sz="2400" dirty="0"/>
              <a:t>Inject a bit of “wow” - exceed their expectations, include a bit of playfulness, make them smile</a:t>
            </a:r>
          </a:p>
        </p:txBody>
      </p:sp>
      <p:pic>
        <p:nvPicPr>
          <p:cNvPr id="1026" name="Picture 2" descr="5 Tips for Elevator Pitches That Pack a Punch | RingCentral">
            <a:extLst>
              <a:ext uri="{FF2B5EF4-FFF2-40B4-BE49-F238E27FC236}">
                <a16:creationId xmlns:a16="http://schemas.microsoft.com/office/drawing/2014/main" id="{0D529206-922D-4504-A4CC-41D58AA63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18" y="191560"/>
            <a:ext cx="4868842" cy="342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 laughing shaking hands Stock Photos - Page 1 : Masterfile">
            <a:extLst>
              <a:ext uri="{FF2B5EF4-FFF2-40B4-BE49-F238E27FC236}">
                <a16:creationId xmlns:a16="http://schemas.microsoft.com/office/drawing/2014/main" id="{68F27E46-4294-454C-8400-632C8943A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b="8769"/>
          <a:stretch/>
        </p:blipFill>
        <p:spPr bwMode="auto">
          <a:xfrm>
            <a:off x="7135318" y="3715060"/>
            <a:ext cx="4868841" cy="319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reptile, dinosaur&#10;&#10;Description automatically generated">
            <a:extLst>
              <a:ext uri="{FF2B5EF4-FFF2-40B4-BE49-F238E27FC236}">
                <a16:creationId xmlns:a16="http://schemas.microsoft.com/office/drawing/2014/main" id="{77823869-2A4B-41C0-8D8E-7030000C0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891" y="3142939"/>
            <a:ext cx="2264419" cy="18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9DF4-32F6-412F-8022-6F47C0A5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GB" dirty="0"/>
              <a:t>30 minutes</a:t>
            </a:r>
          </a:p>
        </p:txBody>
      </p:sp>
      <p:pic>
        <p:nvPicPr>
          <p:cNvPr id="2050" name="Picture 2" descr="10 Minecraft Castle Ideas for 2020 (With Photos) - EnderChest">
            <a:extLst>
              <a:ext uri="{FF2B5EF4-FFF2-40B4-BE49-F238E27FC236}">
                <a16:creationId xmlns:a16="http://schemas.microsoft.com/office/drawing/2014/main" id="{7DD4917B-77CB-438F-8E0C-5B3DF307F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2" r="16321"/>
          <a:stretch/>
        </p:blipFill>
        <p:spPr bwMode="auto">
          <a:xfrm>
            <a:off x="20" y="975"/>
            <a:ext cx="6095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9F7C-9714-49C5-9B0A-735CA9F0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GB" sz="2400" dirty="0"/>
              <a:t>Complete the pitch</a:t>
            </a:r>
          </a:p>
          <a:p>
            <a:r>
              <a:rPr lang="en-GB" sz="2400" dirty="0"/>
              <a:t>Student present in a random order</a:t>
            </a:r>
          </a:p>
        </p:txBody>
      </p:sp>
    </p:spTree>
    <p:extLst>
      <p:ext uri="{BB962C8B-B14F-4D97-AF65-F5344CB8AC3E}">
        <p14:creationId xmlns:p14="http://schemas.microsoft.com/office/powerpoint/2010/main" val="192331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B259-3E4F-43D4-AB88-E0ABFF6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in your pitches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8F2C-1E72-45B0-8FA7-698241C4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There is a hand in point in Teams</a:t>
            </a:r>
          </a:p>
          <a:p>
            <a:r>
              <a:rPr lang="en-GB" sz="2000" dirty="0"/>
              <a:t>Upload your pitch</a:t>
            </a:r>
          </a:p>
          <a:p>
            <a:endParaRPr lang="en-GB" sz="2000" dirty="0"/>
          </a:p>
          <a:p>
            <a:r>
              <a:rPr lang="en-GB" sz="2000" dirty="0"/>
              <a:t>We will compare the pitch to the delivered product</a:t>
            </a:r>
          </a:p>
        </p:txBody>
      </p:sp>
    </p:spTree>
    <p:extLst>
      <p:ext uri="{BB962C8B-B14F-4D97-AF65-F5344CB8AC3E}">
        <p14:creationId xmlns:p14="http://schemas.microsoft.com/office/powerpoint/2010/main" val="131018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PowerPoint Presentation</vt:lpstr>
      <vt:lpstr>Pitching for a project</vt:lpstr>
      <vt:lpstr>tips</vt:lpstr>
      <vt:lpstr>30 minutes</vt:lpstr>
      <vt:lpstr>Hand in your pitches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2020-12-08T09:00:25Z</dcterms:created>
  <dcterms:modified xsi:type="dcterms:W3CDTF">2021-12-09T12:22:58Z</dcterms:modified>
</cp:coreProperties>
</file>