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2" r:id="rId2"/>
    <p:sldId id="257" r:id="rId3"/>
    <p:sldId id="273" r:id="rId4"/>
    <p:sldId id="274" r:id="rId5"/>
    <p:sldId id="275" r:id="rId6"/>
    <p:sldId id="263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264" r:id="rId18"/>
    <p:sldId id="265" r:id="rId19"/>
    <p:sldId id="305" r:id="rId20"/>
    <p:sldId id="276" r:id="rId21"/>
    <p:sldId id="283" r:id="rId22"/>
    <p:sldId id="284" r:id="rId23"/>
    <p:sldId id="307" r:id="rId24"/>
    <p:sldId id="285" r:id="rId25"/>
    <p:sldId id="286" r:id="rId26"/>
    <p:sldId id="287" r:id="rId27"/>
    <p:sldId id="288" r:id="rId28"/>
    <p:sldId id="294" r:id="rId29"/>
    <p:sldId id="289" r:id="rId30"/>
    <p:sldId id="290" r:id="rId31"/>
    <p:sldId id="291" r:id="rId32"/>
    <p:sldId id="306" r:id="rId33"/>
    <p:sldId id="292" r:id="rId34"/>
    <p:sldId id="293" r:id="rId35"/>
    <p:sldId id="28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B6B222B4-3FFB-467F-9092-E6C246A7EA85}"/>
    <pc:docChg chg="custSel addSld modSld">
      <pc:chgData name="John Glazebrook" userId="0cee8e84-5584-4a59-8cd1-43182ebc90a0" providerId="ADAL" clId="{B6B222B4-3FFB-467F-9092-E6C246A7EA85}" dt="2021-09-20T14:38:34.524" v="2" actId="478"/>
      <pc:docMkLst>
        <pc:docMk/>
      </pc:docMkLst>
      <pc:sldChg chg="mod modShow">
        <pc:chgData name="John Glazebrook" userId="0cee8e84-5584-4a59-8cd1-43182ebc90a0" providerId="ADAL" clId="{B6B222B4-3FFB-467F-9092-E6C246A7EA85}" dt="2021-09-20T14:37:05.344" v="0" actId="729"/>
        <pc:sldMkLst>
          <pc:docMk/>
          <pc:sldMk cId="3471613951" sldId="275"/>
        </pc:sldMkLst>
      </pc:sldChg>
      <pc:sldChg chg="delSp mod">
        <pc:chgData name="John Glazebrook" userId="0cee8e84-5584-4a59-8cd1-43182ebc90a0" providerId="ADAL" clId="{B6B222B4-3FFB-467F-9092-E6C246A7EA85}" dt="2021-09-20T14:38:34.524" v="2" actId="478"/>
        <pc:sldMkLst>
          <pc:docMk/>
          <pc:sldMk cId="2772414409" sldId="284"/>
        </pc:sldMkLst>
        <pc:spChg chg="del">
          <ac:chgData name="John Glazebrook" userId="0cee8e84-5584-4a59-8cd1-43182ebc90a0" providerId="ADAL" clId="{B6B222B4-3FFB-467F-9092-E6C246A7EA85}" dt="2021-09-20T14:38:34.524" v="2" actId="478"/>
          <ac:spMkLst>
            <pc:docMk/>
            <pc:sldMk cId="2772414409" sldId="284"/>
            <ac:spMk id="6" creationId="{7918DF74-EB22-455C-BF57-F167F0DF4C6A}"/>
          </ac:spMkLst>
        </pc:spChg>
      </pc:sldChg>
      <pc:sldChg chg="add">
        <pc:chgData name="John Glazebrook" userId="0cee8e84-5584-4a59-8cd1-43182ebc90a0" providerId="ADAL" clId="{B6B222B4-3FFB-467F-9092-E6C246A7EA85}" dt="2021-09-20T14:38:28.869" v="1" actId="2890"/>
        <pc:sldMkLst>
          <pc:docMk/>
          <pc:sldMk cId="3420849539" sldId="307"/>
        </pc:sldMkLst>
      </pc:sldChg>
    </pc:docChg>
  </pc:docChgLst>
  <pc:docChgLst>
    <pc:chgData name="John Glazebrook" userId="0cee8e84-5584-4a59-8cd1-43182ebc90a0" providerId="ADAL" clId="{00E7B6C6-428A-4EFA-AB12-544D26EAA2CC}"/>
    <pc:docChg chg="custSel addSld delSld modSld">
      <pc:chgData name="John Glazebrook" userId="0cee8e84-5584-4a59-8cd1-43182ebc90a0" providerId="ADAL" clId="{00E7B6C6-428A-4EFA-AB12-544D26EAA2CC}" dt="2020-09-14T16:31:09.409" v="65"/>
      <pc:docMkLst>
        <pc:docMk/>
      </pc:docMkLst>
      <pc:sldChg chg="add">
        <pc:chgData name="John Glazebrook" userId="0cee8e84-5584-4a59-8cd1-43182ebc90a0" providerId="ADAL" clId="{00E7B6C6-428A-4EFA-AB12-544D26EAA2CC}" dt="2020-09-14T16:30:30.623" v="60"/>
        <pc:sldMkLst>
          <pc:docMk/>
          <pc:sldMk cId="1671934696" sldId="257"/>
        </pc:sldMkLst>
      </pc:sldChg>
      <pc:sldChg chg="modSp mod">
        <pc:chgData name="John Glazebrook" userId="0cee8e84-5584-4a59-8cd1-43182ebc90a0" providerId="ADAL" clId="{00E7B6C6-428A-4EFA-AB12-544D26EAA2CC}" dt="2020-09-14T16:26:34.667" v="7" actId="20577"/>
        <pc:sldMkLst>
          <pc:docMk/>
          <pc:sldMk cId="3043735207" sldId="262"/>
        </pc:sldMkLst>
        <pc:spChg chg="mod">
          <ac:chgData name="John Glazebrook" userId="0cee8e84-5584-4a59-8cd1-43182ebc90a0" providerId="ADAL" clId="{00E7B6C6-428A-4EFA-AB12-544D26EAA2CC}" dt="2020-09-14T16:26:34.667" v="7" actId="20577"/>
          <ac:spMkLst>
            <pc:docMk/>
            <pc:sldMk cId="3043735207" sldId="262"/>
            <ac:spMk id="3" creationId="{00000000-0000-0000-0000-000000000000}"/>
          </ac:spMkLst>
        </pc:spChg>
      </pc:sldChg>
      <pc:sldChg chg="delSp modSp mod">
        <pc:chgData name="John Glazebrook" userId="0cee8e84-5584-4a59-8cd1-43182ebc90a0" providerId="ADAL" clId="{00E7B6C6-428A-4EFA-AB12-544D26EAA2CC}" dt="2020-09-14T16:26:45.932" v="23" actId="478"/>
        <pc:sldMkLst>
          <pc:docMk/>
          <pc:sldMk cId="3416212504" sldId="263"/>
        </pc:sldMkLst>
        <pc:spChg chg="del mod">
          <ac:chgData name="John Glazebrook" userId="0cee8e84-5584-4a59-8cd1-43182ebc90a0" providerId="ADAL" clId="{00E7B6C6-428A-4EFA-AB12-544D26EAA2CC}" dt="2020-09-14T16:26:45.932" v="23" actId="478"/>
          <ac:spMkLst>
            <pc:docMk/>
            <pc:sldMk cId="3416212504" sldId="263"/>
            <ac:spMk id="4" creationId="{00000000-0000-0000-0000-000000000000}"/>
          </ac:spMkLst>
        </pc:spChg>
      </pc:sldChg>
      <pc:sldChg chg="delSp modSp mod">
        <pc:chgData name="John Glazebrook" userId="0cee8e84-5584-4a59-8cd1-43182ebc90a0" providerId="ADAL" clId="{00E7B6C6-428A-4EFA-AB12-544D26EAA2CC}" dt="2020-09-14T16:29:04.110" v="59" actId="20577"/>
        <pc:sldMkLst>
          <pc:docMk/>
          <pc:sldMk cId="1632457034" sldId="264"/>
        </pc:sldMkLst>
        <pc:spChg chg="mod">
          <ac:chgData name="John Glazebrook" userId="0cee8e84-5584-4a59-8cd1-43182ebc90a0" providerId="ADAL" clId="{00E7B6C6-428A-4EFA-AB12-544D26EAA2CC}" dt="2020-09-14T16:29:04.110" v="59" actId="20577"/>
          <ac:spMkLst>
            <pc:docMk/>
            <pc:sldMk cId="1632457034" sldId="264"/>
            <ac:spMk id="3" creationId="{00000000-0000-0000-0000-000000000000}"/>
          </ac:spMkLst>
        </pc:spChg>
        <pc:spChg chg="del">
          <ac:chgData name="John Glazebrook" userId="0cee8e84-5584-4a59-8cd1-43182ebc90a0" providerId="ADAL" clId="{00E7B6C6-428A-4EFA-AB12-544D26EAA2CC}" dt="2020-09-14T16:26:57.650" v="24" actId="478"/>
          <ac:spMkLst>
            <pc:docMk/>
            <pc:sldMk cId="1632457034" sldId="264"/>
            <ac:spMk id="4" creationId="{00000000-0000-0000-0000-000000000000}"/>
          </ac:spMkLst>
        </pc:spChg>
      </pc:sldChg>
      <pc:sldChg chg="delSp mod">
        <pc:chgData name="John Glazebrook" userId="0cee8e84-5584-4a59-8cd1-43182ebc90a0" providerId="ADAL" clId="{00E7B6C6-428A-4EFA-AB12-544D26EAA2CC}" dt="2020-09-14T16:26:59.687" v="25" actId="478"/>
        <pc:sldMkLst>
          <pc:docMk/>
          <pc:sldMk cId="966836795" sldId="265"/>
        </pc:sldMkLst>
        <pc:spChg chg="del">
          <ac:chgData name="John Glazebrook" userId="0cee8e84-5584-4a59-8cd1-43182ebc90a0" providerId="ADAL" clId="{00E7B6C6-428A-4EFA-AB12-544D26EAA2CC}" dt="2020-09-14T16:26:59.687" v="25" actId="478"/>
          <ac:spMkLst>
            <pc:docMk/>
            <pc:sldMk cId="966836795" sldId="265"/>
            <ac:spMk id="4" creationId="{00000000-0000-0000-0000-000000000000}"/>
          </ac:spMkLst>
        </pc:spChg>
      </pc:sldChg>
      <pc:sldChg chg="add">
        <pc:chgData name="John Glazebrook" userId="0cee8e84-5584-4a59-8cd1-43182ebc90a0" providerId="ADAL" clId="{00E7B6C6-428A-4EFA-AB12-544D26EAA2CC}" dt="2020-09-14T16:30:48.338" v="63"/>
        <pc:sldMkLst>
          <pc:docMk/>
          <pc:sldMk cId="3381102944" sldId="273"/>
        </pc:sldMkLst>
      </pc:sldChg>
      <pc:sldChg chg="add">
        <pc:chgData name="John Glazebrook" userId="0cee8e84-5584-4a59-8cd1-43182ebc90a0" providerId="ADAL" clId="{00E7B6C6-428A-4EFA-AB12-544D26EAA2CC}" dt="2020-09-14T16:30:55.825" v="64"/>
        <pc:sldMkLst>
          <pc:docMk/>
          <pc:sldMk cId="1336464811" sldId="274"/>
        </pc:sldMkLst>
      </pc:sldChg>
      <pc:sldChg chg="add">
        <pc:chgData name="John Glazebrook" userId="0cee8e84-5584-4a59-8cd1-43182ebc90a0" providerId="ADAL" clId="{00E7B6C6-428A-4EFA-AB12-544D26EAA2CC}" dt="2020-09-14T16:31:09.409" v="65"/>
        <pc:sldMkLst>
          <pc:docMk/>
          <pc:sldMk cId="3471613951" sldId="275"/>
        </pc:sldMkLst>
      </pc:sldChg>
      <pc:sldChg chg="delSp modSp mod">
        <pc:chgData name="John Glazebrook" userId="0cee8e84-5584-4a59-8cd1-43182ebc90a0" providerId="ADAL" clId="{00E7B6C6-428A-4EFA-AB12-544D26EAA2CC}" dt="2020-09-14T16:27:45.510" v="42" actId="20577"/>
        <pc:sldMkLst>
          <pc:docMk/>
          <pc:sldMk cId="4173070680" sldId="281"/>
        </pc:sldMkLst>
        <pc:spChg chg="mod">
          <ac:chgData name="John Glazebrook" userId="0cee8e84-5584-4a59-8cd1-43182ebc90a0" providerId="ADAL" clId="{00E7B6C6-428A-4EFA-AB12-544D26EAA2CC}" dt="2020-09-14T16:27:45.510" v="42" actId="20577"/>
          <ac:spMkLst>
            <pc:docMk/>
            <pc:sldMk cId="4173070680" sldId="281"/>
            <ac:spMk id="3" creationId="{00000000-0000-0000-0000-000000000000}"/>
          </ac:spMkLst>
        </pc:spChg>
        <pc:spChg chg="del">
          <ac:chgData name="John Glazebrook" userId="0cee8e84-5584-4a59-8cd1-43182ebc90a0" providerId="ADAL" clId="{00E7B6C6-428A-4EFA-AB12-544D26EAA2CC}" dt="2020-09-14T16:27:37.305" v="35" actId="478"/>
          <ac:spMkLst>
            <pc:docMk/>
            <pc:sldMk cId="4173070680" sldId="281"/>
            <ac:spMk id="4" creationId="{00000000-0000-0000-0000-000000000000}"/>
          </ac:spMkLst>
        </pc:spChg>
      </pc:sldChg>
      <pc:sldChg chg="delSp mod">
        <pc:chgData name="John Glazebrook" userId="0cee8e84-5584-4a59-8cd1-43182ebc90a0" providerId="ADAL" clId="{00E7B6C6-428A-4EFA-AB12-544D26EAA2CC}" dt="2020-09-14T16:27:05.168" v="26" actId="478"/>
        <pc:sldMkLst>
          <pc:docMk/>
          <pc:sldMk cId="2426334161" sldId="283"/>
        </pc:sldMkLst>
        <pc:spChg chg="del">
          <ac:chgData name="John Glazebrook" userId="0cee8e84-5584-4a59-8cd1-43182ebc90a0" providerId="ADAL" clId="{00E7B6C6-428A-4EFA-AB12-544D26EAA2CC}" dt="2020-09-14T16:27:05.168" v="26" actId="478"/>
          <ac:spMkLst>
            <pc:docMk/>
            <pc:sldMk cId="2426334161" sldId="283"/>
            <ac:spMk id="4" creationId="{4884888D-3425-4B46-A28E-2E32B121F842}"/>
          </ac:spMkLst>
        </pc:spChg>
      </pc:sldChg>
      <pc:sldChg chg="delSp mod">
        <pc:chgData name="John Glazebrook" userId="0cee8e84-5584-4a59-8cd1-43182ebc90a0" providerId="ADAL" clId="{00E7B6C6-428A-4EFA-AB12-544D26EAA2CC}" dt="2020-09-14T16:27:10.388" v="27" actId="478"/>
        <pc:sldMkLst>
          <pc:docMk/>
          <pc:sldMk cId="2772414409" sldId="284"/>
        </pc:sldMkLst>
        <pc:spChg chg="del">
          <ac:chgData name="John Glazebrook" userId="0cee8e84-5584-4a59-8cd1-43182ebc90a0" providerId="ADAL" clId="{00E7B6C6-428A-4EFA-AB12-544D26EAA2CC}" dt="2020-09-14T16:27:10.388" v="27" actId="478"/>
          <ac:spMkLst>
            <pc:docMk/>
            <pc:sldMk cId="2772414409" sldId="284"/>
            <ac:spMk id="4" creationId="{580936B3-023E-40B6-8241-7B5CA9B8B4EF}"/>
          </ac:spMkLst>
        </pc:spChg>
      </pc:sldChg>
      <pc:sldChg chg="delSp mod">
        <pc:chgData name="John Glazebrook" userId="0cee8e84-5584-4a59-8cd1-43182ebc90a0" providerId="ADAL" clId="{00E7B6C6-428A-4EFA-AB12-544D26EAA2CC}" dt="2020-09-14T16:27:13.279" v="28" actId="478"/>
        <pc:sldMkLst>
          <pc:docMk/>
          <pc:sldMk cId="429416461" sldId="285"/>
        </pc:sldMkLst>
        <pc:spChg chg="del">
          <ac:chgData name="John Glazebrook" userId="0cee8e84-5584-4a59-8cd1-43182ebc90a0" providerId="ADAL" clId="{00E7B6C6-428A-4EFA-AB12-544D26EAA2CC}" dt="2020-09-14T16:27:13.279" v="28" actId="478"/>
          <ac:spMkLst>
            <pc:docMk/>
            <pc:sldMk cId="429416461" sldId="285"/>
            <ac:spMk id="4" creationId="{E0358894-FC69-450D-A3D3-97CE59B92956}"/>
          </ac:spMkLst>
        </pc:spChg>
      </pc:sldChg>
      <pc:sldChg chg="delSp mod">
        <pc:chgData name="John Glazebrook" userId="0cee8e84-5584-4a59-8cd1-43182ebc90a0" providerId="ADAL" clId="{00E7B6C6-428A-4EFA-AB12-544D26EAA2CC}" dt="2020-09-14T16:27:16.214" v="29" actId="478"/>
        <pc:sldMkLst>
          <pc:docMk/>
          <pc:sldMk cId="1685594423" sldId="286"/>
        </pc:sldMkLst>
        <pc:spChg chg="del">
          <ac:chgData name="John Glazebrook" userId="0cee8e84-5584-4a59-8cd1-43182ebc90a0" providerId="ADAL" clId="{00E7B6C6-428A-4EFA-AB12-544D26EAA2CC}" dt="2020-09-14T16:27:16.214" v="29" actId="478"/>
          <ac:spMkLst>
            <pc:docMk/>
            <pc:sldMk cId="1685594423" sldId="286"/>
            <ac:spMk id="4" creationId="{59C7D624-A957-427D-AE4A-FAE15DF9A50A}"/>
          </ac:spMkLst>
        </pc:spChg>
      </pc:sldChg>
      <pc:sldChg chg="delSp mod">
        <pc:chgData name="John Glazebrook" userId="0cee8e84-5584-4a59-8cd1-43182ebc90a0" providerId="ADAL" clId="{00E7B6C6-428A-4EFA-AB12-544D26EAA2CC}" dt="2020-09-14T16:27:20.306" v="30" actId="478"/>
        <pc:sldMkLst>
          <pc:docMk/>
          <pc:sldMk cId="4185889151" sldId="288"/>
        </pc:sldMkLst>
        <pc:spChg chg="del">
          <ac:chgData name="John Glazebrook" userId="0cee8e84-5584-4a59-8cd1-43182ebc90a0" providerId="ADAL" clId="{00E7B6C6-428A-4EFA-AB12-544D26EAA2CC}" dt="2020-09-14T16:27:20.306" v="30" actId="478"/>
          <ac:spMkLst>
            <pc:docMk/>
            <pc:sldMk cId="4185889151" sldId="288"/>
            <ac:spMk id="4" creationId="{253C7321-D440-4701-A715-AEDE3524EE14}"/>
          </ac:spMkLst>
        </pc:spChg>
      </pc:sldChg>
      <pc:sldChg chg="delSp mod">
        <pc:chgData name="John Glazebrook" userId="0cee8e84-5584-4a59-8cd1-43182ebc90a0" providerId="ADAL" clId="{00E7B6C6-428A-4EFA-AB12-544D26EAA2CC}" dt="2020-09-14T16:27:25.010" v="31" actId="478"/>
        <pc:sldMkLst>
          <pc:docMk/>
          <pc:sldMk cId="2186240604" sldId="289"/>
        </pc:sldMkLst>
        <pc:spChg chg="del">
          <ac:chgData name="John Glazebrook" userId="0cee8e84-5584-4a59-8cd1-43182ebc90a0" providerId="ADAL" clId="{00E7B6C6-428A-4EFA-AB12-544D26EAA2CC}" dt="2020-09-14T16:27:25.010" v="31" actId="478"/>
          <ac:spMkLst>
            <pc:docMk/>
            <pc:sldMk cId="2186240604" sldId="289"/>
            <ac:spMk id="4" creationId="{00000000-0000-0000-0000-000000000000}"/>
          </ac:spMkLst>
        </pc:spChg>
      </pc:sldChg>
      <pc:sldChg chg="delSp mod">
        <pc:chgData name="John Glazebrook" userId="0cee8e84-5584-4a59-8cd1-43182ebc90a0" providerId="ADAL" clId="{00E7B6C6-428A-4EFA-AB12-544D26EAA2CC}" dt="2020-09-14T16:27:28.361" v="32" actId="478"/>
        <pc:sldMkLst>
          <pc:docMk/>
          <pc:sldMk cId="786837367" sldId="290"/>
        </pc:sldMkLst>
        <pc:spChg chg="del">
          <ac:chgData name="John Glazebrook" userId="0cee8e84-5584-4a59-8cd1-43182ebc90a0" providerId="ADAL" clId="{00E7B6C6-428A-4EFA-AB12-544D26EAA2CC}" dt="2020-09-14T16:27:28.361" v="32" actId="478"/>
          <ac:spMkLst>
            <pc:docMk/>
            <pc:sldMk cId="786837367" sldId="290"/>
            <ac:spMk id="4" creationId="{00000000-0000-0000-0000-000000000000}"/>
          </ac:spMkLst>
        </pc:spChg>
      </pc:sldChg>
      <pc:sldChg chg="delSp mod">
        <pc:chgData name="John Glazebrook" userId="0cee8e84-5584-4a59-8cd1-43182ebc90a0" providerId="ADAL" clId="{00E7B6C6-428A-4EFA-AB12-544D26EAA2CC}" dt="2020-09-14T16:27:32.110" v="33" actId="478"/>
        <pc:sldMkLst>
          <pc:docMk/>
          <pc:sldMk cId="234501678" sldId="292"/>
        </pc:sldMkLst>
        <pc:spChg chg="del">
          <ac:chgData name="John Glazebrook" userId="0cee8e84-5584-4a59-8cd1-43182ebc90a0" providerId="ADAL" clId="{00E7B6C6-428A-4EFA-AB12-544D26EAA2CC}" dt="2020-09-14T16:27:32.110" v="33" actId="478"/>
          <ac:spMkLst>
            <pc:docMk/>
            <pc:sldMk cId="234501678" sldId="292"/>
            <ac:spMk id="4" creationId="{00000000-0000-0000-0000-000000000000}"/>
          </ac:spMkLst>
        </pc:spChg>
      </pc:sldChg>
      <pc:sldChg chg="delSp mod">
        <pc:chgData name="John Glazebrook" userId="0cee8e84-5584-4a59-8cd1-43182ebc90a0" providerId="ADAL" clId="{00E7B6C6-428A-4EFA-AB12-544D26EAA2CC}" dt="2020-09-14T16:27:34.487" v="34" actId="478"/>
        <pc:sldMkLst>
          <pc:docMk/>
          <pc:sldMk cId="1211576199" sldId="293"/>
        </pc:sldMkLst>
        <pc:spChg chg="del">
          <ac:chgData name="John Glazebrook" userId="0cee8e84-5584-4a59-8cd1-43182ebc90a0" providerId="ADAL" clId="{00E7B6C6-428A-4EFA-AB12-544D26EAA2CC}" dt="2020-09-14T16:27:34.487" v="34" actId="478"/>
          <ac:spMkLst>
            <pc:docMk/>
            <pc:sldMk cId="1211576199" sldId="293"/>
            <ac:spMk id="4" creationId="{00000000-0000-0000-0000-000000000000}"/>
          </ac:spMkLst>
        </pc:spChg>
      </pc:sldChg>
      <pc:sldChg chg="add del">
        <pc:chgData name="John Glazebrook" userId="0cee8e84-5584-4a59-8cd1-43182ebc90a0" providerId="ADAL" clId="{00E7B6C6-428A-4EFA-AB12-544D26EAA2CC}" dt="2020-09-14T16:30:41.580" v="62" actId="47"/>
        <pc:sldMkLst>
          <pc:docMk/>
          <pc:sldMk cId="3799338764" sldId="307"/>
        </pc:sldMkLst>
      </pc:sldChg>
    </pc:docChg>
  </pc:docChgLst>
  <pc:docChgLst>
    <pc:chgData name="John Glazebrook" userId="0cee8e84-5584-4a59-8cd1-43182ebc90a0" providerId="ADAL" clId="{5D9D669F-B693-4BDE-8BD0-9669CF9218E7}"/>
    <pc:docChg chg="addSld modSld">
      <pc:chgData name="John Glazebrook" userId="0cee8e84-5584-4a59-8cd1-43182ebc90a0" providerId="ADAL" clId="{5D9D669F-B693-4BDE-8BD0-9669CF9218E7}" dt="2019-10-30T22:44:05.333" v="0"/>
      <pc:docMkLst>
        <pc:docMk/>
      </pc:docMkLst>
      <pc:sldChg chg="add">
        <pc:chgData name="John Glazebrook" userId="0cee8e84-5584-4a59-8cd1-43182ebc90a0" providerId="ADAL" clId="{5D9D669F-B693-4BDE-8BD0-9669CF9218E7}" dt="2019-10-30T22:44:05.333" v="0"/>
        <pc:sldMkLst>
          <pc:docMk/>
          <pc:sldMk cId="976846826" sldId="30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075B1B7-7971-40FE-A474-248741B027FB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36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1B7-7971-40FE-A474-248741B027FB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19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1B7-7971-40FE-A474-248741B027FB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374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1B7-7971-40FE-A474-248741B027FB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347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1B7-7971-40FE-A474-248741B027FB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729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1B7-7971-40FE-A474-248741B027FB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098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1B7-7971-40FE-A474-248741B027FB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075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1B7-7971-40FE-A474-248741B027FB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97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1B7-7971-40FE-A474-248741B027FB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66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1B7-7971-40FE-A474-248741B027FB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51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1B7-7971-40FE-A474-248741B027FB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98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1B7-7971-40FE-A474-248741B027FB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32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1B7-7971-40FE-A474-248741B027FB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80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1B7-7971-40FE-A474-248741B027FB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44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1B7-7971-40FE-A474-248741B027FB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49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1B7-7971-40FE-A474-248741B027FB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33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1B7-7971-40FE-A474-248741B027FB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54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75B1B7-7971-40FE-A474-248741B027FB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0810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Compound Statements &amp; Nested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T-levels</a:t>
            </a:r>
          </a:p>
        </p:txBody>
      </p:sp>
    </p:spTree>
    <p:extLst>
      <p:ext uri="{BB962C8B-B14F-4D97-AF65-F5344CB8AC3E}">
        <p14:creationId xmlns:p14="http://schemas.microsoft.com/office/powerpoint/2010/main" val="3043735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BF9D-6A54-4CA8-A8A2-A92F1EB13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boolean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19CEB-0178-4F5E-A5AB-4B44AD1C8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Another data type: Boolean</a:t>
            </a:r>
          </a:p>
          <a:p>
            <a:r>
              <a:rPr lang="en-GB" sz="2400" dirty="0"/>
              <a:t>True</a:t>
            </a:r>
          </a:p>
          <a:p>
            <a:r>
              <a:rPr lang="en-GB" sz="2400" dirty="0"/>
              <a:t>False</a:t>
            </a:r>
          </a:p>
          <a:p>
            <a:endParaRPr lang="en-GB" sz="2400" dirty="0"/>
          </a:p>
          <a:p>
            <a:r>
              <a:rPr lang="en-GB" sz="2400" dirty="0"/>
              <a:t>Used in Boolean expressions – if </a:t>
            </a:r>
            <a:r>
              <a:rPr lang="en-GB" sz="2400" dirty="0" err="1"/>
              <a:t>elif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7040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0050FC-3D6D-42DC-97E6-F79AAE3B2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391" y="2460590"/>
            <a:ext cx="2941968" cy="14791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93432A-3E2A-4C98-98D8-78FD835A585B}"/>
              </a:ext>
            </a:extLst>
          </p:cNvPr>
          <p:cNvSpPr txBox="1"/>
          <p:nvPr/>
        </p:nvSpPr>
        <p:spPr>
          <a:xfrm>
            <a:off x="5330757" y="2791839"/>
            <a:ext cx="57245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What is the value stored in a, b and c?</a:t>
            </a:r>
          </a:p>
          <a:p>
            <a:endParaRPr lang="en-GB" sz="2800" dirty="0"/>
          </a:p>
          <a:p>
            <a:r>
              <a:rPr lang="en-GB" sz="2800" dirty="0"/>
              <a:t>John – use a random name picker</a:t>
            </a:r>
          </a:p>
        </p:txBody>
      </p:sp>
    </p:spTree>
    <p:extLst>
      <p:ext uri="{BB962C8B-B14F-4D97-AF65-F5344CB8AC3E}">
        <p14:creationId xmlns:p14="http://schemas.microsoft.com/office/powerpoint/2010/main" val="2867027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0050FC-3D6D-42DC-97E6-F79AAE3B2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391" y="2460590"/>
            <a:ext cx="2941968" cy="14791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440B01-6A21-4286-B526-2FA167F83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9" y="4144895"/>
            <a:ext cx="2993849" cy="15113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90D654-DC42-477D-86BD-ABD6F552C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075" y="4025209"/>
            <a:ext cx="2528056" cy="163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20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191E27-BE20-4F2D-B4D3-B954087542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882886" y="796148"/>
            <a:ext cx="3519100" cy="25015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56AC69-A1DE-4E4E-8E8F-4C86DF848A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92"/>
          <a:stretch/>
        </p:blipFill>
        <p:spPr>
          <a:xfrm>
            <a:off x="882886" y="1994170"/>
            <a:ext cx="3519100" cy="130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5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191E27-BE20-4F2D-B4D3-B954087542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882886" y="796148"/>
            <a:ext cx="3519100" cy="25015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56AC69-A1DE-4E4E-8E8F-4C86DF848A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92"/>
          <a:stretch/>
        </p:blipFill>
        <p:spPr>
          <a:xfrm>
            <a:off x="882886" y="1994170"/>
            <a:ext cx="3519100" cy="13035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1D9C9F-D207-4D58-8E38-F10E0B59C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86" y="3843945"/>
            <a:ext cx="3240024" cy="14381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9834CB-9592-4EBA-98FE-96956E6F9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077" y="3978613"/>
            <a:ext cx="2751846" cy="130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47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63BA77-9743-4410-B7D8-A17ED67E5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377" y="709612"/>
            <a:ext cx="2941968" cy="147911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0F6936B-A05B-4B01-A031-58B229EE3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377" y="1673157"/>
            <a:ext cx="4220060" cy="208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195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63BA77-9743-4410-B7D8-A17ED67E5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377" y="709612"/>
            <a:ext cx="2941968" cy="147911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0F6936B-A05B-4B01-A031-58B229EE3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377" y="1673157"/>
            <a:ext cx="4220060" cy="20815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588B54-B091-4773-9707-4F1DDB24A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730" y="3299601"/>
            <a:ext cx="2637741" cy="141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45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800" dirty="0"/>
              <a:t>Previously, we looked at:</a:t>
            </a:r>
          </a:p>
          <a:p>
            <a:pPr lvl="1">
              <a:lnSpc>
                <a:spcPct val="150000"/>
              </a:lnSpc>
            </a:pPr>
            <a:r>
              <a:rPr lang="en-GB" sz="2400" dirty="0"/>
              <a:t>If statements</a:t>
            </a:r>
          </a:p>
          <a:p>
            <a:pPr lvl="1">
              <a:lnSpc>
                <a:spcPct val="150000"/>
              </a:lnSpc>
            </a:pPr>
            <a:r>
              <a:rPr lang="en-GB" sz="2400" dirty="0"/>
              <a:t>If else statements</a:t>
            </a:r>
          </a:p>
          <a:p>
            <a:pPr lvl="1">
              <a:lnSpc>
                <a:spcPct val="150000"/>
              </a:lnSpc>
            </a:pPr>
            <a:r>
              <a:rPr lang="en-GB" sz="2400" dirty="0"/>
              <a:t>Else if statements</a:t>
            </a:r>
          </a:p>
        </p:txBody>
      </p:sp>
    </p:spTree>
    <p:extLst>
      <p:ext uri="{BB962C8B-B14F-4D97-AF65-F5344CB8AC3E}">
        <p14:creationId xmlns:p14="http://schemas.microsoft.com/office/powerpoint/2010/main" val="1632457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What is the purpose of an “if else” statement?</a:t>
            </a:r>
          </a:p>
        </p:txBody>
      </p:sp>
    </p:spTree>
    <p:extLst>
      <p:ext uri="{BB962C8B-B14F-4D97-AF65-F5344CB8AC3E}">
        <p14:creationId xmlns:p14="http://schemas.microsoft.com/office/powerpoint/2010/main" val="966836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5718"/>
            <a:ext cx="10131425" cy="3649133"/>
          </a:xfrm>
        </p:spPr>
        <p:txBody>
          <a:bodyPr>
            <a:normAutofit/>
          </a:bodyPr>
          <a:lstStyle/>
          <a:p>
            <a:r>
              <a:rPr lang="en-GB" sz="2400" dirty="0"/>
              <a:t>What is the purpose of an “if else” statement?</a:t>
            </a:r>
          </a:p>
          <a:p>
            <a:endParaRPr lang="en-GB" sz="2400" dirty="0"/>
          </a:p>
          <a:p>
            <a:r>
              <a:rPr lang="en-GB" sz="2200" dirty="0"/>
              <a:t>To offer choices in programs</a:t>
            </a:r>
          </a:p>
          <a:p>
            <a:r>
              <a:rPr lang="en-GB" sz="2200" dirty="0"/>
              <a:t>A condition is tested, if it evaluates to “true” the if code is run…</a:t>
            </a:r>
          </a:p>
          <a:p>
            <a:r>
              <a:rPr lang="en-GB" sz="2200" dirty="0"/>
              <a:t>…if it is false, the “else” code is run.</a:t>
            </a:r>
          </a:p>
          <a:p>
            <a:pPr lvl="1"/>
            <a:endParaRPr lang="en-GB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Compound statments and nested selection - Access to HE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2A4AF8-BEA0-408A-9297-33CF778EC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95" y="3503357"/>
            <a:ext cx="10375917" cy="27450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4F997E-FF38-4CA5-A057-D08F378F241A}"/>
              </a:ext>
            </a:extLst>
          </p:cNvPr>
          <p:cNvSpPr txBox="1"/>
          <p:nvPr/>
        </p:nvSpPr>
        <p:spPr>
          <a:xfrm>
            <a:off x="8396727" y="2718527"/>
            <a:ext cx="3656514" cy="15696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400" dirty="0"/>
              <a:t>Super duper important bits:</a:t>
            </a:r>
          </a:p>
          <a:p>
            <a:pPr lvl="1"/>
            <a:r>
              <a:rPr lang="en-GB" sz="2400" dirty="0"/>
              <a:t>The colon: : .. ::: . ::.::. :</a:t>
            </a:r>
          </a:p>
          <a:p>
            <a:pPr lvl="1"/>
            <a:r>
              <a:rPr lang="en-GB" sz="2400" dirty="0"/>
              <a:t>The indentation!</a:t>
            </a:r>
          </a:p>
          <a:p>
            <a:pPr lvl="1"/>
            <a:r>
              <a:rPr lang="en-GB" sz="2400" dirty="0"/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341802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6413-35D4-4168-BFE7-62272303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09F76-DDAF-448F-BF29-7A1DD507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065867"/>
            <a:ext cx="8637377" cy="405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34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Elseif</a:t>
            </a:r>
            <a:r>
              <a:rPr lang="en-GB" dirty="0"/>
              <a:t> (</a:t>
            </a:r>
            <a:r>
              <a:rPr lang="en-GB" dirty="0" err="1"/>
              <a:t>elif</a:t>
            </a:r>
            <a:r>
              <a:rPr lang="en-GB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34239"/>
            <a:ext cx="10515600" cy="2170749"/>
          </a:xfrm>
        </p:spPr>
        <p:txBody>
          <a:bodyPr>
            <a:normAutofit/>
          </a:bodyPr>
          <a:lstStyle/>
          <a:p>
            <a:r>
              <a:rPr lang="en-GB" sz="2400" dirty="0"/>
              <a:t>The use of an </a:t>
            </a:r>
            <a:r>
              <a:rPr lang="en-GB" sz="2400" dirty="0" err="1"/>
              <a:t>elif</a:t>
            </a:r>
            <a:r>
              <a:rPr lang="en-GB" sz="2400" dirty="0"/>
              <a:t> allows for many conditions to be checked…</a:t>
            </a:r>
          </a:p>
          <a:p>
            <a:r>
              <a:rPr lang="en-GB" sz="2400" dirty="0"/>
              <a:t>…once the true condition is found, the associated code runs.</a:t>
            </a:r>
          </a:p>
          <a:p>
            <a:r>
              <a:rPr lang="en-GB" sz="3200" b="1" dirty="0"/>
              <a:t>If none of the conditions are true</a:t>
            </a:r>
            <a:r>
              <a:rPr lang="en-GB" sz="2400" dirty="0"/>
              <a:t>, the else statement code is run.</a:t>
            </a:r>
          </a:p>
          <a:p>
            <a:r>
              <a:rPr lang="en-GB" sz="2400" dirty="0"/>
              <a:t>You can chain together as many </a:t>
            </a:r>
            <a:r>
              <a:rPr lang="en-GB" sz="2400" dirty="0" err="1"/>
              <a:t>elif</a:t>
            </a:r>
            <a:r>
              <a:rPr lang="en-GB" sz="2400" dirty="0"/>
              <a:t> statements as needed.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1A368-FC49-4DB4-B7C3-628D4BB58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924" y="521901"/>
            <a:ext cx="8440449" cy="324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18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CCC7-147F-4602-9A9D-EDD9CCD8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Compound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C192-A274-4C2B-B209-C717DAA0C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8263"/>
          </a:xfrm>
        </p:spPr>
        <p:txBody>
          <a:bodyPr/>
          <a:lstStyle/>
          <a:p>
            <a:r>
              <a:rPr lang="en-GB" dirty="0"/>
              <a:t>We can add even more precision to if statements…</a:t>
            </a:r>
          </a:p>
          <a:p>
            <a:r>
              <a:rPr lang="en-GB" dirty="0"/>
              <a:t>Compound statements allow for more detailed conditions.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83148D-406B-4FA3-BCD9-C47F9BE6AC5E}"/>
              </a:ext>
            </a:extLst>
          </p:cNvPr>
          <p:cNvSpPr txBox="1">
            <a:spLocks/>
          </p:cNvSpPr>
          <p:nvPr/>
        </p:nvSpPr>
        <p:spPr>
          <a:xfrm>
            <a:off x="838200" y="5268087"/>
            <a:ext cx="10515600" cy="1088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Let’s look at an actual example…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430E1-931D-45DC-95C0-9A009755BA0F}"/>
              </a:ext>
            </a:extLst>
          </p:cNvPr>
          <p:cNvSpPr txBox="1"/>
          <p:nvPr/>
        </p:nvSpPr>
        <p:spPr>
          <a:xfrm>
            <a:off x="1442301" y="3111475"/>
            <a:ext cx="9033242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(condition is true)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(condition is true) :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print(“Both are true”)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print(“One or both are false”) </a:t>
            </a:r>
          </a:p>
        </p:txBody>
      </p:sp>
    </p:spTree>
    <p:extLst>
      <p:ext uri="{BB962C8B-B14F-4D97-AF65-F5344CB8AC3E}">
        <p14:creationId xmlns:p14="http://schemas.microsoft.com/office/powerpoint/2010/main" val="2426334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2B05-E4CF-42F6-B8B2-A408EA622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30783-A442-4A35-B648-A5530ED86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2775"/>
          </a:xfrm>
        </p:spPr>
        <p:txBody>
          <a:bodyPr/>
          <a:lstStyle/>
          <a:p>
            <a:r>
              <a:rPr lang="en-GB" dirty="0"/>
              <a:t>Can you tell me what is happening in this statement: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C9D45C-655B-4062-80A7-06083A821DC5}"/>
              </a:ext>
            </a:extLst>
          </p:cNvPr>
          <p:cNvSpPr txBox="1"/>
          <p:nvPr/>
        </p:nvSpPr>
        <p:spPr>
          <a:xfrm>
            <a:off x="550843" y="2881782"/>
            <a:ext cx="1080295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numberChoice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int(input(“Please enter a number between 10 and 20:”))</a:t>
            </a:r>
          </a:p>
        </p:txBody>
      </p:sp>
    </p:spTree>
    <p:extLst>
      <p:ext uri="{BB962C8B-B14F-4D97-AF65-F5344CB8AC3E}">
        <p14:creationId xmlns:p14="http://schemas.microsoft.com/office/powerpoint/2010/main" val="2772414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2B05-E4CF-42F6-B8B2-A408EA622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30783-A442-4A35-B648-A5530ED86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2775"/>
          </a:xfrm>
        </p:spPr>
        <p:txBody>
          <a:bodyPr/>
          <a:lstStyle/>
          <a:p>
            <a:r>
              <a:rPr lang="en-GB" dirty="0"/>
              <a:t>Can you tell me what is happening in this statement: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18DF74-EB22-455C-BF57-F167F0DF4C6A}"/>
              </a:ext>
            </a:extLst>
          </p:cNvPr>
          <p:cNvSpPr txBox="1">
            <a:spLocks/>
          </p:cNvSpPr>
          <p:nvPr/>
        </p:nvSpPr>
        <p:spPr>
          <a:xfrm>
            <a:off x="838200" y="4206875"/>
            <a:ext cx="10515600" cy="1998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user is asking to input a whole number…</a:t>
            </a:r>
          </a:p>
          <a:p>
            <a:r>
              <a:rPr lang="en-GB" dirty="0"/>
              <a:t>…whatever they type in will be stored as an integer…</a:t>
            </a:r>
          </a:p>
          <a:p>
            <a:r>
              <a:rPr lang="en-GB" dirty="0"/>
              <a:t>In a variable with an identifier of </a:t>
            </a:r>
            <a:r>
              <a:rPr lang="en-GB" dirty="0" err="1"/>
              <a:t>numberChoice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C9D45C-655B-4062-80A7-06083A821DC5}"/>
              </a:ext>
            </a:extLst>
          </p:cNvPr>
          <p:cNvSpPr txBox="1"/>
          <p:nvPr/>
        </p:nvSpPr>
        <p:spPr>
          <a:xfrm>
            <a:off x="550843" y="2881782"/>
            <a:ext cx="1080295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numberChoice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int(input(“Please enter a number between 10 and 20:”))</a:t>
            </a:r>
          </a:p>
        </p:txBody>
      </p:sp>
    </p:spTree>
    <p:extLst>
      <p:ext uri="{BB962C8B-B14F-4D97-AF65-F5344CB8AC3E}">
        <p14:creationId xmlns:p14="http://schemas.microsoft.com/office/powerpoint/2010/main" val="3420849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DEFE-47D9-4DDB-9FAC-2CC2874BB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statement with a compound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055C-133A-4465-AB0C-ABB411F8B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54881"/>
            <a:ext cx="10515600" cy="1422082"/>
          </a:xfrm>
        </p:spPr>
        <p:txBody>
          <a:bodyPr/>
          <a:lstStyle/>
          <a:p>
            <a:r>
              <a:rPr lang="en-GB" dirty="0"/>
              <a:t>There are other types of compound statement…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A4BBA-2412-4D20-9EE1-F94500FE2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60" y="2182368"/>
            <a:ext cx="11177081" cy="194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6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38EA-58E9-46F4-A9F6-33B00F342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operator - 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13EAF-2890-4DA7-89F2-34FF99A2C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8391"/>
          </a:xfrm>
        </p:spPr>
        <p:txBody>
          <a:bodyPr/>
          <a:lstStyle/>
          <a:p>
            <a:r>
              <a:rPr lang="en-GB" dirty="0"/>
              <a:t>OR: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55E77-EFAE-40E3-872F-1181B0DFF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956" y="2414016"/>
            <a:ext cx="9936810" cy="204825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9E4BC1-DD4C-45B7-A6FA-CCD98D78D96E}"/>
              </a:ext>
            </a:extLst>
          </p:cNvPr>
          <p:cNvSpPr txBox="1">
            <a:spLocks/>
          </p:cNvSpPr>
          <p:nvPr/>
        </p:nvSpPr>
        <p:spPr>
          <a:xfrm>
            <a:off x="882561" y="4820919"/>
            <a:ext cx="10515600" cy="1262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Checks to see if either of the conditions are true.</a:t>
            </a:r>
          </a:p>
          <a:p>
            <a:r>
              <a:rPr lang="en-GB" dirty="0"/>
              <a:t>Only one on or the other needs to be true for the if code to run.</a:t>
            </a:r>
          </a:p>
        </p:txBody>
      </p:sp>
    </p:spTree>
    <p:extLst>
      <p:ext uri="{BB962C8B-B14F-4D97-AF65-F5344CB8AC3E}">
        <p14:creationId xmlns:p14="http://schemas.microsoft.com/office/powerpoint/2010/main" val="1685594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DBEA-8C94-42D6-BF89-962509B7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operator -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91824-35F1-4ADF-87DC-1A3452D14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22503"/>
          </a:xfrm>
        </p:spPr>
        <p:txBody>
          <a:bodyPr/>
          <a:lstStyle/>
          <a:p>
            <a:r>
              <a:rPr lang="en-GB" dirty="0"/>
              <a:t>Not: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FED3F1-70F1-4D10-BD0F-FD218FFBEA8F}"/>
              </a:ext>
            </a:extLst>
          </p:cNvPr>
          <p:cNvSpPr txBox="1">
            <a:spLocks/>
          </p:cNvSpPr>
          <p:nvPr/>
        </p:nvSpPr>
        <p:spPr>
          <a:xfrm>
            <a:off x="838200" y="4883973"/>
            <a:ext cx="10515600" cy="18750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You have probably noticed that the same could be achieved by:</a:t>
            </a:r>
            <a:br>
              <a:rPr lang="en-GB" dirty="0"/>
            </a:br>
            <a:endParaRPr lang="en-GB" dirty="0"/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if (</a:t>
            </a:r>
            <a:r>
              <a:rPr lang="en-GB" dirty="0" err="1">
                <a:latin typeface="Consolas" panose="020B0609020204030204" pitchFamily="49" charset="0"/>
              </a:rPr>
              <a:t>fullName</a:t>
            </a:r>
            <a:r>
              <a:rPr lang="en-GB" dirty="0">
                <a:latin typeface="Consolas" panose="020B0609020204030204" pitchFamily="49" charset="0"/>
              </a:rPr>
              <a:t> != "ted jones")</a:t>
            </a: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dirty="0"/>
              <a:t>Matter of personal choice which way you prefer to code it.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112" y="1806158"/>
            <a:ext cx="9616330" cy="282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68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90CD-DEDB-4DB3-ADBC-233349AFF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4C9A7-FBF6-40FA-B2B6-F2B8EFCF4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Compound statements allow for more precise selection (if statements)</a:t>
            </a:r>
          </a:p>
          <a:p>
            <a:r>
              <a:rPr lang="en-GB" sz="2400" dirty="0"/>
              <a:t>You can “chain” together as many conditions as you like…</a:t>
            </a:r>
          </a:p>
          <a:p>
            <a:r>
              <a:rPr lang="en-GB" sz="2400" dirty="0"/>
              <a:t>…using logical operators:</a:t>
            </a:r>
          </a:p>
          <a:p>
            <a:pPr lvl="1"/>
            <a:r>
              <a:rPr lang="en-GB" sz="2000" dirty="0"/>
              <a:t>and</a:t>
            </a:r>
          </a:p>
          <a:p>
            <a:pPr lvl="1"/>
            <a:r>
              <a:rPr lang="en-GB" sz="2000" dirty="0"/>
              <a:t>or</a:t>
            </a:r>
          </a:p>
          <a:p>
            <a:pPr lvl="1"/>
            <a:r>
              <a:rPr lang="en-GB" sz="2000" dirty="0"/>
              <a:t>not</a:t>
            </a:r>
          </a:p>
          <a:p>
            <a:r>
              <a:rPr lang="en-GB" sz="2400" dirty="0"/>
              <a:t>The not operator is rarer and can take longer to understand!</a:t>
            </a:r>
          </a:p>
        </p:txBody>
      </p:sp>
    </p:spTree>
    <p:extLst>
      <p:ext uri="{BB962C8B-B14F-4D97-AF65-F5344CB8AC3E}">
        <p14:creationId xmlns:p14="http://schemas.microsoft.com/office/powerpoint/2010/main" val="4185889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7A76-8704-4D73-9E1C-748E0C4F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CFC59-DF59-4BD8-B76F-C232BCB24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94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Dishwasher code</a:t>
            </a:r>
          </a:p>
          <a:p>
            <a:r>
              <a:rPr lang="en-GB" dirty="0"/>
              <a:t>if door is shut AND start pressed:</a:t>
            </a:r>
          </a:p>
          <a:p>
            <a:r>
              <a:rPr lang="en-GB" dirty="0"/>
              <a:t>If NOT </a:t>
            </a:r>
            <a:r>
              <a:rPr lang="en-GB" dirty="0" err="1"/>
              <a:t>door_shut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    print(“Please close door”)</a:t>
            </a:r>
          </a:p>
          <a:p>
            <a:pPr marL="0" indent="0">
              <a:buNone/>
            </a:pPr>
            <a:r>
              <a:rPr lang="en-GB" dirty="0"/>
              <a:t>Light switches</a:t>
            </a:r>
          </a:p>
          <a:p>
            <a:r>
              <a:rPr lang="en-GB" dirty="0"/>
              <a:t>Hall lights</a:t>
            </a:r>
          </a:p>
          <a:p>
            <a:pPr marL="0" indent="0">
              <a:buNone/>
            </a:pPr>
            <a:r>
              <a:rPr lang="en-GB" dirty="0"/>
              <a:t>Car warning beep</a:t>
            </a:r>
          </a:p>
          <a:p>
            <a:r>
              <a:rPr lang="en-GB" dirty="0"/>
              <a:t>My car beeps if the lights are on, or the radio is on, or the doors are open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Can you think of examples for AND OR and NOT?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0764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	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dirty="0"/>
              <a:t>Any questions about compound statements or logical operators?</a:t>
            </a:r>
          </a:p>
        </p:txBody>
      </p:sp>
    </p:spTree>
    <p:extLst>
      <p:ext uri="{BB962C8B-B14F-4D97-AF65-F5344CB8AC3E}">
        <p14:creationId xmlns:p14="http://schemas.microsoft.com/office/powerpoint/2010/main" val="218624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9E1366-FD29-4C5B-A1F3-7A6890174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208646"/>
            <a:ext cx="3946359" cy="35638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49B3F1-8059-4DC6-9F3C-F2FCA4FB5934}"/>
              </a:ext>
            </a:extLst>
          </p:cNvPr>
          <p:cNvSpPr txBox="1"/>
          <p:nvPr/>
        </p:nvSpPr>
        <p:spPr>
          <a:xfrm>
            <a:off x="5379720" y="2208646"/>
            <a:ext cx="4983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 </a:t>
            </a:r>
            <a:r>
              <a:rPr lang="en-GB" sz="3600" dirty="0"/>
              <a:t>break</a:t>
            </a:r>
            <a:r>
              <a:rPr lang="en-GB" sz="2800" dirty="0"/>
              <a:t> keyword will break out of a loop</a:t>
            </a:r>
          </a:p>
        </p:txBody>
      </p:sp>
    </p:spTree>
    <p:extLst>
      <p:ext uri="{BB962C8B-B14F-4D97-AF65-F5344CB8AC3E}">
        <p14:creationId xmlns:p14="http://schemas.microsoft.com/office/powerpoint/2010/main" val="3381102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We can also put if statements inside other if statements.</a:t>
            </a:r>
          </a:p>
          <a:p>
            <a:endParaRPr lang="en-GB" sz="2400" dirty="0"/>
          </a:p>
          <a:p>
            <a:r>
              <a:rPr lang="en-GB" sz="2400" dirty="0"/>
              <a:t>Sounds strange but can be quite useful, lets look at an example:</a:t>
            </a:r>
          </a:p>
        </p:txBody>
      </p:sp>
    </p:spTree>
    <p:extLst>
      <p:ext uri="{BB962C8B-B14F-4D97-AF65-F5344CB8AC3E}">
        <p14:creationId xmlns:p14="http://schemas.microsoft.com/office/powerpoint/2010/main" val="786837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F703-C384-4270-BFBB-E27B1A22E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56435"/>
            <a:ext cx="10131425" cy="1270708"/>
          </a:xfrm>
        </p:spPr>
        <p:txBody>
          <a:bodyPr/>
          <a:lstStyle/>
          <a:p>
            <a:r>
              <a:rPr lang="en-GB" dirty="0"/>
              <a:t>Nested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3748A-8217-45AD-B7CD-E2ED6D197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85444"/>
            <a:ext cx="10515600" cy="2299907"/>
          </a:xfrm>
        </p:spPr>
        <p:txBody>
          <a:bodyPr>
            <a:normAutofit/>
          </a:bodyPr>
          <a:lstStyle/>
          <a:p>
            <a:r>
              <a:rPr lang="en-GB" sz="2400" dirty="0"/>
              <a:t>In this example…</a:t>
            </a:r>
          </a:p>
          <a:p>
            <a:r>
              <a:rPr lang="en-GB" sz="2400" dirty="0"/>
              <a:t>…if the users favourite colour is blue…</a:t>
            </a:r>
          </a:p>
          <a:p>
            <a:r>
              <a:rPr lang="en-GB" sz="2400" dirty="0"/>
              <a:t>…the nested if statement code is executed.</a:t>
            </a:r>
          </a:p>
          <a:p>
            <a:r>
              <a:rPr lang="en-GB" sz="2400" dirty="0"/>
              <a:t>If the user’s favourite colour is not blue, the nested if is ignored.</a:t>
            </a:r>
          </a:p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6818D5-0AB4-4D5E-B5BD-245D313C2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2" y="1621537"/>
            <a:ext cx="11127227" cy="225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76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69CD2B-2307-4069-88E5-AC464695A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168" y="5367665"/>
            <a:ext cx="5586798" cy="13022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171F70-01D4-4B6B-A4D8-373BA8743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90" y="500103"/>
            <a:ext cx="8058287" cy="38563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A84C5F-E3D5-4499-ABAD-930E8EBEA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2622" y="500103"/>
            <a:ext cx="3685465" cy="13283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414E9E-A75E-4277-9B83-19578033C9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690" y="4457971"/>
            <a:ext cx="6133761" cy="127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468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Offers even more precise decisions in code.</a:t>
            </a:r>
          </a:p>
          <a:p>
            <a:r>
              <a:rPr lang="en-GB" sz="2400" dirty="0"/>
              <a:t>They can soon become confusing, so…</a:t>
            </a:r>
          </a:p>
          <a:p>
            <a:r>
              <a:rPr lang="en-GB" sz="2400" dirty="0"/>
              <a:t>…plan the logic out </a:t>
            </a:r>
            <a:r>
              <a:rPr lang="en-GB" sz="2400" b="1" dirty="0"/>
              <a:t>beforehand</a:t>
            </a:r>
            <a:r>
              <a:rPr lang="en-GB" sz="2400" dirty="0"/>
              <a:t>…</a:t>
            </a:r>
          </a:p>
          <a:p>
            <a:r>
              <a:rPr lang="en-GB" sz="2400" dirty="0"/>
              <a:t>Don’t just keep adding to them if you have not planned them out beforehand.</a:t>
            </a:r>
          </a:p>
          <a:p>
            <a:r>
              <a:rPr lang="en-GB" sz="2400" dirty="0"/>
              <a:t>Once planned, conduct a “dry run” of the code…</a:t>
            </a:r>
          </a:p>
        </p:txBody>
      </p:sp>
    </p:spTree>
    <p:extLst>
      <p:ext uri="{BB962C8B-B14F-4D97-AF65-F5344CB8AC3E}">
        <p14:creationId xmlns:p14="http://schemas.microsoft.com/office/powerpoint/2010/main" val="234501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424"/>
            <a:ext cx="10515600" cy="4868926"/>
          </a:xfrm>
        </p:spPr>
        <p:txBody>
          <a:bodyPr>
            <a:normAutofit/>
          </a:bodyPr>
          <a:lstStyle/>
          <a:p>
            <a:r>
              <a:rPr lang="en-GB" sz="2000" dirty="0"/>
              <a:t>Once you have planned out the nested if statement work through it manually.</a:t>
            </a:r>
          </a:p>
          <a:p>
            <a:r>
              <a:rPr lang="en-GB" sz="2000" dirty="0"/>
              <a:t>Choose a result, then work though the options that should achieve that outcome.</a:t>
            </a:r>
          </a:p>
          <a:p>
            <a:r>
              <a:rPr lang="en-GB" sz="2000" dirty="0"/>
              <a:t>If the outcome is not what you expected, the logic of the if statement is no correct.</a:t>
            </a:r>
          </a:p>
          <a:p>
            <a:r>
              <a:rPr lang="en-GB" sz="2000" dirty="0"/>
              <a:t>All of this should be done on paper, before actually coding it.</a:t>
            </a:r>
          </a:p>
          <a:p>
            <a:r>
              <a:rPr lang="en-GB" sz="2000" dirty="0"/>
              <a:t>Why do you think it is wise to do this on paper before coding?</a:t>
            </a:r>
          </a:p>
          <a:p>
            <a:pPr lvl="1"/>
            <a:r>
              <a:rPr lang="en-GB" sz="1800" dirty="0"/>
              <a:t>Coding can be a frustrating experience…</a:t>
            </a:r>
          </a:p>
          <a:p>
            <a:pPr lvl="1"/>
            <a:r>
              <a:rPr lang="en-GB" sz="1800" dirty="0"/>
              <a:t>…blindly typing code and hoping it works usually leads to irritation…</a:t>
            </a:r>
          </a:p>
          <a:p>
            <a:pPr lvl="1"/>
            <a:r>
              <a:rPr lang="en-GB" sz="1800" dirty="0"/>
              <a:t>…and throwing the computer of the nearest window.</a:t>
            </a:r>
          </a:p>
        </p:txBody>
      </p:sp>
    </p:spTree>
    <p:extLst>
      <p:ext uri="{BB962C8B-B14F-4D97-AF65-F5344CB8AC3E}">
        <p14:creationId xmlns:p14="http://schemas.microsoft.com/office/powerpoint/2010/main" val="1211576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000" dirty="0"/>
              <a:t>There is an activity sheet on OneNote to practice compound statements and nested selection in Python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Make sure that you understand what each task is asking you to do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Don’t move on to the next task until you understand the logic behind the earlier tasks.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Comment your code – leave yourself notes and reminders about what the code does.</a:t>
            </a:r>
          </a:p>
        </p:txBody>
      </p:sp>
    </p:spTree>
    <p:extLst>
      <p:ext uri="{BB962C8B-B14F-4D97-AF65-F5344CB8AC3E}">
        <p14:creationId xmlns:p14="http://schemas.microsoft.com/office/powerpoint/2010/main" val="417307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86A094-EF9A-4040-B40D-B6A02E198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536" y="3793401"/>
            <a:ext cx="2473923" cy="19974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9E1366-FD29-4C5B-A1F3-7A6890174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208646"/>
            <a:ext cx="3946359" cy="356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6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57E5FE-8F2C-4AC2-8317-740D2187A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00" y="234058"/>
            <a:ext cx="8083885" cy="29053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F0E55A-3088-413D-B815-C060C11C4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00" y="3718560"/>
            <a:ext cx="7692486" cy="2905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185324-1B1E-445B-AA4C-F701956015C5}"/>
              </a:ext>
            </a:extLst>
          </p:cNvPr>
          <p:cNvSpPr txBox="1"/>
          <p:nvPr/>
        </p:nvSpPr>
        <p:spPr>
          <a:xfrm>
            <a:off x="8543585" y="3718560"/>
            <a:ext cx="31887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There are 3 mistakes, can you spot them?</a:t>
            </a:r>
          </a:p>
        </p:txBody>
      </p:sp>
    </p:spTree>
    <p:extLst>
      <p:ext uri="{BB962C8B-B14F-4D97-AF65-F5344CB8AC3E}">
        <p14:creationId xmlns:p14="http://schemas.microsoft.com/office/powerpoint/2010/main" val="347161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2400" dirty="0"/>
              <a:t>Look at compound statements and how they can refine if statements</a:t>
            </a:r>
          </a:p>
          <a:p>
            <a:pPr>
              <a:lnSpc>
                <a:spcPct val="200000"/>
              </a:lnSpc>
            </a:pPr>
            <a:r>
              <a:rPr lang="en-GB" sz="2400" dirty="0"/>
              <a:t>Look at nested selection</a:t>
            </a:r>
          </a:p>
          <a:p>
            <a:pPr>
              <a:lnSpc>
                <a:spcPct val="200000"/>
              </a:lnSpc>
            </a:pPr>
            <a:r>
              <a:rPr lang="en-GB" sz="2400" dirty="0"/>
              <a:t>Extend Python programming skills</a:t>
            </a:r>
          </a:p>
        </p:txBody>
      </p:sp>
    </p:spTree>
    <p:extLst>
      <p:ext uri="{BB962C8B-B14F-4D97-AF65-F5344CB8AC3E}">
        <p14:creationId xmlns:p14="http://schemas.microsoft.com/office/powerpoint/2010/main" val="3416212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BD5E-9069-434C-83E7-BE6C31CB2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C2D09-759E-4427-9BA6-4D10C6C5E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345365" cy="3649133"/>
          </a:xfrm>
        </p:spPr>
        <p:txBody>
          <a:bodyPr>
            <a:normAutofit/>
          </a:bodyPr>
          <a:lstStyle/>
          <a:p>
            <a:r>
              <a:rPr lang="en-GB" sz="2400" dirty="0"/>
              <a:t>Input (using the …. Input() statement)</a:t>
            </a:r>
          </a:p>
          <a:p>
            <a:r>
              <a:rPr lang="en-GB" sz="2400" dirty="0"/>
              <a:t>Output (using the print() statement)</a:t>
            </a:r>
          </a:p>
          <a:p>
            <a:r>
              <a:rPr lang="en-GB" sz="2400" dirty="0"/>
              <a:t>Variables</a:t>
            </a:r>
          </a:p>
          <a:p>
            <a:pPr lvl="1"/>
            <a:r>
              <a:rPr lang="en-GB" sz="2200" dirty="0"/>
              <a:t>int (integer)</a:t>
            </a:r>
          </a:p>
          <a:p>
            <a:pPr lvl="1"/>
            <a:r>
              <a:rPr lang="en-GB" sz="2200" dirty="0"/>
              <a:t>float (floating point number)</a:t>
            </a:r>
          </a:p>
          <a:p>
            <a:pPr lvl="1"/>
            <a:r>
              <a:rPr lang="en-GB" sz="2200" dirty="0"/>
              <a:t>str (string of characters / text)</a:t>
            </a:r>
          </a:p>
          <a:p>
            <a:r>
              <a:rPr lang="en-GB" sz="2400" dirty="0"/>
              <a:t>Casting – changing the type of a variable</a:t>
            </a:r>
          </a:p>
        </p:txBody>
      </p:sp>
    </p:spTree>
    <p:extLst>
      <p:ext uri="{BB962C8B-B14F-4D97-AF65-F5344CB8AC3E}">
        <p14:creationId xmlns:p14="http://schemas.microsoft.com/office/powerpoint/2010/main" val="2683159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14C8-A300-4A52-B611-DE485964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Casting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FB87D-27AF-4E7E-8FDD-6F0A9D71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2400" dirty="0"/>
              <a:t>Why do we need to know the type of a variable?</a:t>
            </a:r>
          </a:p>
          <a:p>
            <a:r>
              <a:rPr lang="en-GB" sz="2400" dirty="0"/>
              <a:t>Will affect the operations that can be performed on it</a:t>
            </a:r>
          </a:p>
          <a:p>
            <a:endParaRPr lang="en-GB" sz="3200" dirty="0"/>
          </a:p>
          <a:p>
            <a:pPr lvl="1"/>
            <a:r>
              <a:rPr lang="en-GB" sz="3300" dirty="0"/>
              <a:t>1 + 1 = 2</a:t>
            </a:r>
          </a:p>
          <a:p>
            <a:pPr lvl="1"/>
            <a:r>
              <a:rPr lang="en-GB" sz="3300" dirty="0"/>
              <a:t>“1” + “1” = “11”</a:t>
            </a:r>
          </a:p>
          <a:p>
            <a:pPr lvl="1"/>
            <a:r>
              <a:rPr lang="en-GB" sz="3300" dirty="0"/>
              <a:t>1.5 + 1.5 = 3.0</a:t>
            </a:r>
          </a:p>
          <a:p>
            <a:endParaRPr lang="en-GB" sz="3200" dirty="0"/>
          </a:p>
          <a:p>
            <a:r>
              <a:rPr lang="en-GB" sz="2800" dirty="0"/>
              <a:t>Mathematical addition or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782550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31BBF5-8461-4E23-B0C9-1AD48E0B5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51" y="797788"/>
            <a:ext cx="5134495" cy="14796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F02E57-3ABE-4FF9-8360-4B607418E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51" y="2411261"/>
            <a:ext cx="3739838" cy="907004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ED23BAB-7C2A-4F26-9902-4E9080121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410953"/>
              </p:ext>
            </p:extLst>
          </p:nvPr>
        </p:nvGraphicFramePr>
        <p:xfrm>
          <a:off x="8024047" y="0"/>
          <a:ext cx="4167953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7953">
                  <a:extLst>
                    <a:ext uri="{9D8B030D-6E8A-4147-A177-3AD203B41FA5}">
                      <a16:colId xmlns:a16="http://schemas.microsoft.com/office/drawing/2014/main" val="392536768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52503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GB" sz="3600" dirty="0"/>
                        <a:t>99</a:t>
                      </a:r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47280302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GB" sz="3600" dirty="0"/>
                        <a:t>9</a:t>
                      </a:r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362433310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GB" sz="3600" dirty="0"/>
                        <a:t>9</a:t>
                      </a:r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413934050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GB" sz="3600" dirty="0"/>
                        <a:t>2</a:t>
                      </a:r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243966694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GB" sz="3600" dirty="0"/>
                        <a:t>n</a:t>
                      </a:r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75588411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GB" sz="3600" dirty="0"/>
                        <a:t>h</a:t>
                      </a:r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364162781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GB" sz="3600" dirty="0"/>
                        <a:t>o</a:t>
                      </a:r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69603829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GB" sz="3600" dirty="0"/>
                        <a:t>J</a:t>
                      </a:r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64983191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GB" sz="3600" dirty="0"/>
                        <a:t>4</a:t>
                      </a:r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27006660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21A2DB8-1932-465B-A42C-5FE950BD7C53}"/>
              </a:ext>
            </a:extLst>
          </p:cNvPr>
          <p:cNvSpPr txBox="1"/>
          <p:nvPr/>
        </p:nvSpPr>
        <p:spPr>
          <a:xfrm>
            <a:off x="3978800" y="3876108"/>
            <a:ext cx="1508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number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35FF57-A199-4E06-A1E5-529046307B0A}"/>
              </a:ext>
            </a:extLst>
          </p:cNvPr>
          <p:cNvSpPr txBox="1"/>
          <p:nvPr/>
        </p:nvSpPr>
        <p:spPr>
          <a:xfrm>
            <a:off x="4432174" y="5271172"/>
            <a:ext cx="1130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EB126B-AEA2-490D-AB83-5E9922B2CC49}"/>
              </a:ext>
            </a:extLst>
          </p:cNvPr>
          <p:cNvSpPr txBox="1"/>
          <p:nvPr/>
        </p:nvSpPr>
        <p:spPr>
          <a:xfrm>
            <a:off x="4655074" y="4573640"/>
            <a:ext cx="832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68F729-89C5-4895-B166-1626FBC9BA24}"/>
              </a:ext>
            </a:extLst>
          </p:cNvPr>
          <p:cNvSpPr txBox="1"/>
          <p:nvPr/>
        </p:nvSpPr>
        <p:spPr>
          <a:xfrm>
            <a:off x="282202" y="5037787"/>
            <a:ext cx="33948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String layout in Python is (more or less) size, characters there are some technical complications that are not important (Unicode </a:t>
            </a:r>
            <a:r>
              <a:rPr lang="en-GB" dirty="0" err="1"/>
              <a:t>wchar_t</a:t>
            </a:r>
            <a:r>
              <a:rPr lang="en-GB" dirty="0"/>
              <a:t> (2 bytes) + header info)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F9BD45-6585-4A91-BBD1-6066ED810003}"/>
              </a:ext>
            </a:extLst>
          </p:cNvPr>
          <p:cNvCxnSpPr>
            <a:stCxn id="8" idx="3"/>
          </p:cNvCxnSpPr>
          <p:nvPr/>
        </p:nvCxnSpPr>
        <p:spPr>
          <a:xfrm flipV="1">
            <a:off x="5487546" y="1060315"/>
            <a:ext cx="2703143" cy="3108181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2637D9-BE9E-4750-BF0F-4DE404E13C4F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487546" y="3132306"/>
            <a:ext cx="2790692" cy="1733722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4277D4-693A-4916-AC3B-1ACA8C79E00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562612" y="5563560"/>
            <a:ext cx="2628077" cy="951555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03EFD5D-896B-45A3-9742-E0C72C90D6CC}"/>
              </a:ext>
            </a:extLst>
          </p:cNvPr>
          <p:cNvSpPr txBox="1"/>
          <p:nvPr/>
        </p:nvSpPr>
        <p:spPr>
          <a:xfrm>
            <a:off x="67558" y="113521"/>
            <a:ext cx="694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Info on this slide is NOT needed to pass the course, it is NOT in the exam</a:t>
            </a:r>
          </a:p>
        </p:txBody>
      </p:sp>
    </p:spTree>
    <p:extLst>
      <p:ext uri="{BB962C8B-B14F-4D97-AF65-F5344CB8AC3E}">
        <p14:creationId xmlns:p14="http://schemas.microsoft.com/office/powerpoint/2010/main" val="1817709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1048</Words>
  <Application>Microsoft Office PowerPoint</Application>
  <PresentationFormat>Widescreen</PresentationFormat>
  <Paragraphs>150</Paragraphs>
  <Slides>35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Courier New</vt:lpstr>
      <vt:lpstr>Celestial</vt:lpstr>
      <vt:lpstr>Compound Statements &amp; Nested Selection</vt:lpstr>
      <vt:lpstr>previously</vt:lpstr>
      <vt:lpstr>PowerPoint Presentation</vt:lpstr>
      <vt:lpstr>PowerPoint Presentation</vt:lpstr>
      <vt:lpstr>PowerPoint Presentation</vt:lpstr>
      <vt:lpstr>Today</vt:lpstr>
      <vt:lpstr>Previously</vt:lpstr>
      <vt:lpstr>Casting – why?</vt:lpstr>
      <vt:lpstr>PowerPoint Presentation</vt:lpstr>
      <vt:lpstr>boolean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Last time…</vt:lpstr>
      <vt:lpstr>Selection</vt:lpstr>
      <vt:lpstr>PowerPoint Presentation</vt:lpstr>
      <vt:lpstr>Elseif (elif)</vt:lpstr>
      <vt:lpstr>Compound Statements</vt:lpstr>
      <vt:lpstr>First…</vt:lpstr>
      <vt:lpstr>First…</vt:lpstr>
      <vt:lpstr>If statement with a compound statement</vt:lpstr>
      <vt:lpstr>Logical operator - or</vt:lpstr>
      <vt:lpstr>Logical operator - not</vt:lpstr>
      <vt:lpstr>Summary</vt:lpstr>
      <vt:lpstr>Logic examples</vt:lpstr>
      <vt:lpstr>Questions </vt:lpstr>
      <vt:lpstr>Nested Selection</vt:lpstr>
      <vt:lpstr>Nested if statement</vt:lpstr>
      <vt:lpstr>PowerPoint Presentation</vt:lpstr>
      <vt:lpstr>Nested selection</vt:lpstr>
      <vt:lpstr>Dry Run</vt:lpstr>
      <vt:lpstr>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Glazebrook</dc:creator>
  <cp:lastModifiedBy>John Glazebrook</cp:lastModifiedBy>
  <cp:revision>15</cp:revision>
  <dcterms:created xsi:type="dcterms:W3CDTF">2019-08-28T15:54:36Z</dcterms:created>
  <dcterms:modified xsi:type="dcterms:W3CDTF">2021-09-20T14:38:37Z</dcterms:modified>
</cp:coreProperties>
</file>