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0" r:id="rId8"/>
    <p:sldId id="353" r:id="rId9"/>
    <p:sldId id="282" r:id="rId10"/>
    <p:sldId id="334" r:id="rId11"/>
    <p:sldId id="354" r:id="rId12"/>
    <p:sldId id="355" r:id="rId13"/>
    <p:sldId id="336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52" r:id="rId24"/>
    <p:sldId id="348" r:id="rId25"/>
    <p:sldId id="34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3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52EC1-53F2-4FA8-BDEA-E7638573C7DC}" v="6" dt="2021-12-16T12:31:20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B2E52EC1-53F2-4FA8-BDEA-E7638573C7DC}"/>
    <pc:docChg chg="undo custSel modSld">
      <pc:chgData name="John Glazebrook" userId="0cee8e84-5584-4a59-8cd1-43182ebc90a0" providerId="ADAL" clId="{B2E52EC1-53F2-4FA8-BDEA-E7638573C7DC}" dt="2021-12-16T12:31:41.505" v="817" actId="1076"/>
      <pc:docMkLst>
        <pc:docMk/>
      </pc:docMkLst>
      <pc:sldChg chg="modSp mod">
        <pc:chgData name="John Glazebrook" userId="0cee8e84-5584-4a59-8cd1-43182ebc90a0" providerId="ADAL" clId="{B2E52EC1-53F2-4FA8-BDEA-E7638573C7DC}" dt="2021-12-16T12:16:55.704" v="19" actId="403"/>
        <pc:sldMkLst>
          <pc:docMk/>
          <pc:sldMk cId="880491902" sldId="339"/>
        </pc:sldMkLst>
        <pc:spChg chg="mod">
          <ac:chgData name="John Glazebrook" userId="0cee8e84-5584-4a59-8cd1-43182ebc90a0" providerId="ADAL" clId="{B2E52EC1-53F2-4FA8-BDEA-E7638573C7DC}" dt="2021-12-16T12:16:41.616" v="7" actId="20577"/>
          <ac:spMkLst>
            <pc:docMk/>
            <pc:sldMk cId="880491902" sldId="339"/>
            <ac:spMk id="2" creationId="{F5FAE3AA-70D7-4DC2-B140-67033CF4C8FD}"/>
          </ac:spMkLst>
        </pc:spChg>
        <pc:spChg chg="mod">
          <ac:chgData name="John Glazebrook" userId="0cee8e84-5584-4a59-8cd1-43182ebc90a0" providerId="ADAL" clId="{B2E52EC1-53F2-4FA8-BDEA-E7638573C7DC}" dt="2021-12-16T12:16:55.704" v="19" actId="403"/>
          <ac:spMkLst>
            <pc:docMk/>
            <pc:sldMk cId="880491902" sldId="339"/>
            <ac:spMk id="3" creationId="{6CABC821-37C8-4974-A369-31970A9A0916}"/>
          </ac:spMkLst>
        </pc:spChg>
      </pc:sldChg>
      <pc:sldChg chg="modSp mod">
        <pc:chgData name="John Glazebrook" userId="0cee8e84-5584-4a59-8cd1-43182ebc90a0" providerId="ADAL" clId="{B2E52EC1-53F2-4FA8-BDEA-E7638573C7DC}" dt="2021-12-16T12:17:55.806" v="132" actId="15"/>
        <pc:sldMkLst>
          <pc:docMk/>
          <pc:sldMk cId="1570401499" sldId="340"/>
        </pc:sldMkLst>
        <pc:spChg chg="mod">
          <ac:chgData name="John Glazebrook" userId="0cee8e84-5584-4a59-8cd1-43182ebc90a0" providerId="ADAL" clId="{B2E52EC1-53F2-4FA8-BDEA-E7638573C7DC}" dt="2021-12-16T12:17:55.806" v="132" actId="15"/>
          <ac:spMkLst>
            <pc:docMk/>
            <pc:sldMk cId="1570401499" sldId="340"/>
            <ac:spMk id="3" creationId="{6E2280EA-94CA-40AF-8B7A-31F59C767389}"/>
          </ac:spMkLst>
        </pc:spChg>
      </pc:sldChg>
      <pc:sldChg chg="modSp mod">
        <pc:chgData name="John Glazebrook" userId="0cee8e84-5584-4a59-8cd1-43182ebc90a0" providerId="ADAL" clId="{B2E52EC1-53F2-4FA8-BDEA-E7638573C7DC}" dt="2021-12-16T12:19:55.370" v="309" actId="20577"/>
        <pc:sldMkLst>
          <pc:docMk/>
          <pc:sldMk cId="3187211273" sldId="341"/>
        </pc:sldMkLst>
        <pc:spChg chg="mod">
          <ac:chgData name="John Glazebrook" userId="0cee8e84-5584-4a59-8cd1-43182ebc90a0" providerId="ADAL" clId="{B2E52EC1-53F2-4FA8-BDEA-E7638573C7DC}" dt="2021-12-16T12:19:55.370" v="309" actId="20577"/>
          <ac:spMkLst>
            <pc:docMk/>
            <pc:sldMk cId="3187211273" sldId="341"/>
            <ac:spMk id="3" creationId="{F8371E07-E0D5-49D4-8EEA-042BE7EEFD7A}"/>
          </ac:spMkLst>
        </pc:spChg>
      </pc:sldChg>
      <pc:sldChg chg="addSp delSp modSp mod">
        <pc:chgData name="John Glazebrook" userId="0cee8e84-5584-4a59-8cd1-43182ebc90a0" providerId="ADAL" clId="{B2E52EC1-53F2-4FA8-BDEA-E7638573C7DC}" dt="2021-12-16T12:31:41.505" v="817" actId="1076"/>
        <pc:sldMkLst>
          <pc:docMk/>
          <pc:sldMk cId="2897825857" sldId="344"/>
        </pc:sldMkLst>
        <pc:spChg chg="mod">
          <ac:chgData name="John Glazebrook" userId="0cee8e84-5584-4a59-8cd1-43182ebc90a0" providerId="ADAL" clId="{B2E52EC1-53F2-4FA8-BDEA-E7638573C7DC}" dt="2021-12-16T12:26:13.888" v="741" actId="403"/>
          <ac:spMkLst>
            <pc:docMk/>
            <pc:sldMk cId="2897825857" sldId="344"/>
            <ac:spMk id="2" creationId="{CAAD671E-74BB-4BAF-8511-A26CB2CD3D8B}"/>
          </ac:spMkLst>
        </pc:spChg>
        <pc:spChg chg="add mod ord">
          <ac:chgData name="John Glazebrook" userId="0cee8e84-5584-4a59-8cd1-43182ebc90a0" providerId="ADAL" clId="{B2E52EC1-53F2-4FA8-BDEA-E7638573C7DC}" dt="2021-12-16T12:30:36.402" v="769" actId="14100"/>
          <ac:spMkLst>
            <pc:docMk/>
            <pc:sldMk cId="2897825857" sldId="344"/>
            <ac:spMk id="5" creationId="{C7B3802F-D209-4E3C-BF21-7B3168529F38}"/>
          </ac:spMkLst>
        </pc:spChg>
        <pc:spChg chg="add mod">
          <ac:chgData name="John Glazebrook" userId="0cee8e84-5584-4a59-8cd1-43182ebc90a0" providerId="ADAL" clId="{B2E52EC1-53F2-4FA8-BDEA-E7638573C7DC}" dt="2021-12-16T12:31:41.505" v="817" actId="1076"/>
          <ac:spMkLst>
            <pc:docMk/>
            <pc:sldMk cId="2897825857" sldId="344"/>
            <ac:spMk id="6" creationId="{006BB0B2-F25A-497E-8490-3C8A90472E16}"/>
          </ac:spMkLst>
        </pc:spChg>
        <pc:spChg chg="add mod">
          <ac:chgData name="John Glazebrook" userId="0cee8e84-5584-4a59-8cd1-43182ebc90a0" providerId="ADAL" clId="{B2E52EC1-53F2-4FA8-BDEA-E7638573C7DC}" dt="2021-12-16T12:30:31.912" v="767" actId="1076"/>
          <ac:spMkLst>
            <pc:docMk/>
            <pc:sldMk cId="2897825857" sldId="344"/>
            <ac:spMk id="7" creationId="{A4236595-9B08-408E-A7CC-2FE25DD7102A}"/>
          </ac:spMkLst>
        </pc:spChg>
        <pc:spChg chg="add mod">
          <ac:chgData name="John Glazebrook" userId="0cee8e84-5584-4a59-8cd1-43182ebc90a0" providerId="ADAL" clId="{B2E52EC1-53F2-4FA8-BDEA-E7638573C7DC}" dt="2021-12-16T12:31:16.657" v="810" actId="1076"/>
          <ac:spMkLst>
            <pc:docMk/>
            <pc:sldMk cId="2897825857" sldId="344"/>
            <ac:spMk id="9" creationId="{02087FD4-C3C6-483D-B318-D0656438F36B}"/>
          </ac:spMkLst>
        </pc:spChg>
        <pc:spChg chg="add mod">
          <ac:chgData name="John Glazebrook" userId="0cee8e84-5584-4a59-8cd1-43182ebc90a0" providerId="ADAL" clId="{B2E52EC1-53F2-4FA8-BDEA-E7638573C7DC}" dt="2021-12-16T12:31:31.961" v="816" actId="14100"/>
          <ac:spMkLst>
            <pc:docMk/>
            <pc:sldMk cId="2897825857" sldId="344"/>
            <ac:spMk id="10" creationId="{B44460F9-C0D6-4B8F-87B3-9C07B9DA5112}"/>
          </ac:spMkLst>
        </pc:spChg>
        <pc:graphicFrameChg chg="add mod modGraphic">
          <ac:chgData name="John Glazebrook" userId="0cee8e84-5584-4a59-8cd1-43182ebc90a0" providerId="ADAL" clId="{B2E52EC1-53F2-4FA8-BDEA-E7638573C7DC}" dt="2021-12-16T12:25:40.585" v="709" actId="1076"/>
          <ac:graphicFrameMkLst>
            <pc:docMk/>
            <pc:sldMk cId="2897825857" sldId="344"/>
            <ac:graphicFrameMk id="4" creationId="{E465A821-4E6B-49C3-8EBE-490EC37FA5F0}"/>
          </ac:graphicFrameMkLst>
        </pc:graphicFrameChg>
        <pc:picChg chg="del mod">
          <ac:chgData name="John Glazebrook" userId="0cee8e84-5584-4a59-8cd1-43182ebc90a0" providerId="ADAL" clId="{B2E52EC1-53F2-4FA8-BDEA-E7638573C7DC}" dt="2021-12-16T12:22:31.157" v="463" actId="478"/>
          <ac:picMkLst>
            <pc:docMk/>
            <pc:sldMk cId="2897825857" sldId="344"/>
            <ac:picMk id="3" creationId="{530B0E2E-B4AA-41B2-8412-982CF4AD2C05}"/>
          </ac:picMkLst>
        </pc:picChg>
        <pc:picChg chg="add mod">
          <ac:chgData name="John Glazebrook" userId="0cee8e84-5584-4a59-8cd1-43182ebc90a0" providerId="ADAL" clId="{B2E52EC1-53F2-4FA8-BDEA-E7638573C7DC}" dt="2021-12-16T12:30:39.366" v="770" actId="1076"/>
          <ac:picMkLst>
            <pc:docMk/>
            <pc:sldMk cId="2897825857" sldId="344"/>
            <ac:picMk id="1026" creationId="{DDA0D889-7239-44FA-8B0E-6C0A7FDDD5F4}"/>
          </ac:picMkLst>
        </pc:picChg>
      </pc:sldChg>
    </pc:docChg>
  </pc:docChgLst>
  <pc:docChgLst>
    <pc:chgData name="John Glazebrook" userId="0cee8e84-5584-4a59-8cd1-43182ebc90a0" providerId="ADAL" clId="{B9936F86-A32E-4FE0-8315-EFF6D4691538}"/>
    <pc:docChg chg="addSld modSld">
      <pc:chgData name="John Glazebrook" userId="0cee8e84-5584-4a59-8cd1-43182ebc90a0" providerId="ADAL" clId="{B9936F86-A32E-4FE0-8315-EFF6D4691538}" dt="2020-10-14T13:03:46.141" v="0"/>
      <pc:docMkLst>
        <pc:docMk/>
      </pc:docMkLst>
      <pc:sldChg chg="add">
        <pc:chgData name="John Glazebrook" userId="0cee8e84-5584-4a59-8cd1-43182ebc90a0" providerId="ADAL" clId="{B9936F86-A32E-4FE0-8315-EFF6D4691538}" dt="2020-10-14T13:03:46.141" v="0"/>
        <pc:sldMkLst>
          <pc:docMk/>
          <pc:sldMk cId="1576580324" sldId="352"/>
        </pc:sldMkLst>
      </pc:sldChg>
    </pc:docChg>
  </pc:docChgLst>
  <pc:docChgLst>
    <pc:chgData name="John Glazebrook" userId="0cee8e84-5584-4a59-8cd1-43182ebc90a0" providerId="ADAL" clId="{A1785790-1CD3-4E66-BDE8-00D03683ECF6}"/>
    <pc:docChg chg="custSel addSld delSld modSld">
      <pc:chgData name="John Glazebrook" userId="0cee8e84-5584-4a59-8cd1-43182ebc90a0" providerId="ADAL" clId="{A1785790-1CD3-4E66-BDE8-00D03683ECF6}" dt="2020-12-10T11:44:39.651" v="209" actId="47"/>
      <pc:docMkLst>
        <pc:docMk/>
      </pc:docMkLst>
      <pc:sldChg chg="modSp mod">
        <pc:chgData name="John Glazebrook" userId="0cee8e84-5584-4a59-8cd1-43182ebc90a0" providerId="ADAL" clId="{A1785790-1CD3-4E66-BDE8-00D03683ECF6}" dt="2020-12-10T09:58:07.461" v="7" actId="20577"/>
        <pc:sldMkLst>
          <pc:docMk/>
          <pc:sldMk cId="2190505452" sldId="256"/>
        </pc:sldMkLst>
        <pc:spChg chg="mod">
          <ac:chgData name="John Glazebrook" userId="0cee8e84-5584-4a59-8cd1-43182ebc90a0" providerId="ADAL" clId="{A1785790-1CD3-4E66-BDE8-00D03683ECF6}" dt="2020-12-10T09:58:07.461" v="7" actId="20577"/>
          <ac:spMkLst>
            <pc:docMk/>
            <pc:sldMk cId="2190505452" sldId="256"/>
            <ac:spMk id="3" creationId="{838848DA-433E-4B5C-BBEC-E38F7C7F6956}"/>
          </ac:spMkLst>
        </pc:spChg>
      </pc:sldChg>
      <pc:sldChg chg="modSp mod">
        <pc:chgData name="John Glazebrook" userId="0cee8e84-5584-4a59-8cd1-43182ebc90a0" providerId="ADAL" clId="{A1785790-1CD3-4E66-BDE8-00D03683ECF6}" dt="2020-12-10T09:59:37.468" v="40" actId="27636"/>
        <pc:sldMkLst>
          <pc:docMk/>
          <pc:sldMk cId="2073950028" sldId="258"/>
        </pc:sldMkLst>
        <pc:spChg chg="mod">
          <ac:chgData name="John Glazebrook" userId="0cee8e84-5584-4a59-8cd1-43182ebc90a0" providerId="ADAL" clId="{A1785790-1CD3-4E66-BDE8-00D03683ECF6}" dt="2020-12-10T09:59:37.468" v="40" actId="27636"/>
          <ac:spMkLst>
            <pc:docMk/>
            <pc:sldMk cId="2073950028" sldId="258"/>
            <ac:spMk id="3" creationId="{4E996494-F27D-4620-82D0-8D00C430C1B9}"/>
          </ac:spMkLst>
        </pc:spChg>
      </pc:sldChg>
      <pc:sldChg chg="del">
        <pc:chgData name="John Glazebrook" userId="0cee8e84-5584-4a59-8cd1-43182ebc90a0" providerId="ADAL" clId="{A1785790-1CD3-4E66-BDE8-00D03683ECF6}" dt="2020-12-10T11:44:39.651" v="209" actId="47"/>
        <pc:sldMkLst>
          <pc:docMk/>
          <pc:sldMk cId="3308498490" sldId="259"/>
        </pc:sldMkLst>
      </pc:sldChg>
      <pc:sldChg chg="modSp mod">
        <pc:chgData name="John Glazebrook" userId="0cee8e84-5584-4a59-8cd1-43182ebc90a0" providerId="ADAL" clId="{A1785790-1CD3-4E66-BDE8-00D03683ECF6}" dt="2020-12-10T09:58:57.543" v="38" actId="20577"/>
        <pc:sldMkLst>
          <pc:docMk/>
          <pc:sldMk cId="3229326679" sldId="260"/>
        </pc:sldMkLst>
        <pc:spChg chg="mod">
          <ac:chgData name="John Glazebrook" userId="0cee8e84-5584-4a59-8cd1-43182ebc90a0" providerId="ADAL" clId="{A1785790-1CD3-4E66-BDE8-00D03683ECF6}" dt="2020-12-10T09:58:57.543" v="38" actId="20577"/>
          <ac:spMkLst>
            <pc:docMk/>
            <pc:sldMk cId="3229326679" sldId="260"/>
            <ac:spMk id="3" creationId="{4E996494-F27D-4620-82D0-8D00C430C1B9}"/>
          </ac:spMkLst>
        </pc:spChg>
      </pc:sldChg>
      <pc:sldChg chg="delSp del mod">
        <pc:chgData name="John Glazebrook" userId="0cee8e84-5584-4a59-8cd1-43182ebc90a0" providerId="ADAL" clId="{A1785790-1CD3-4E66-BDE8-00D03683ECF6}" dt="2020-12-10T10:10:24.578" v="50" actId="47"/>
        <pc:sldMkLst>
          <pc:docMk/>
          <pc:sldMk cId="3561761138" sldId="286"/>
        </pc:sldMkLst>
        <pc:spChg chg="del">
          <ac:chgData name="John Glazebrook" userId="0cee8e84-5584-4a59-8cd1-43182ebc90a0" providerId="ADAL" clId="{A1785790-1CD3-4E66-BDE8-00D03683ECF6}" dt="2020-12-10T10:10:03.103" v="48" actId="478"/>
          <ac:spMkLst>
            <pc:docMk/>
            <pc:sldMk cId="3561761138" sldId="286"/>
            <ac:spMk id="6" creationId="{E9866877-8367-4A5E-971F-7CA99DE13761}"/>
          </ac:spMkLst>
        </pc:spChg>
      </pc:sldChg>
      <pc:sldChg chg="del">
        <pc:chgData name="John Glazebrook" userId="0cee8e84-5584-4a59-8cd1-43182ebc90a0" providerId="ADAL" clId="{A1785790-1CD3-4E66-BDE8-00D03683ECF6}" dt="2020-12-10T09:59:45.266" v="41" actId="47"/>
        <pc:sldMkLst>
          <pc:docMk/>
          <pc:sldMk cId="4006238690" sldId="325"/>
        </pc:sldMkLst>
      </pc:sldChg>
      <pc:sldChg chg="del">
        <pc:chgData name="John Glazebrook" userId="0cee8e84-5584-4a59-8cd1-43182ebc90a0" providerId="ADAL" clId="{A1785790-1CD3-4E66-BDE8-00D03683ECF6}" dt="2020-12-10T09:59:47.640" v="42" actId="47"/>
        <pc:sldMkLst>
          <pc:docMk/>
          <pc:sldMk cId="2732994151" sldId="327"/>
        </pc:sldMkLst>
      </pc:sldChg>
      <pc:sldChg chg="del">
        <pc:chgData name="John Glazebrook" userId="0cee8e84-5584-4a59-8cd1-43182ebc90a0" providerId="ADAL" clId="{A1785790-1CD3-4E66-BDE8-00D03683ECF6}" dt="2020-12-10T10:03:16.859" v="45" actId="47"/>
        <pc:sldMkLst>
          <pc:docMk/>
          <pc:sldMk cId="3060839053" sldId="333"/>
        </pc:sldMkLst>
      </pc:sldChg>
      <pc:sldChg chg="addSp modSp mod">
        <pc:chgData name="John Glazebrook" userId="0cee8e84-5584-4a59-8cd1-43182ebc90a0" providerId="ADAL" clId="{A1785790-1CD3-4E66-BDE8-00D03683ECF6}" dt="2020-12-10T10:34:37.475" v="201" actId="14100"/>
        <pc:sldMkLst>
          <pc:docMk/>
          <pc:sldMk cId="2780333895" sldId="336"/>
        </pc:sldMkLst>
        <pc:spChg chg="mod">
          <ac:chgData name="John Glazebrook" userId="0cee8e84-5584-4a59-8cd1-43182ebc90a0" providerId="ADAL" clId="{A1785790-1CD3-4E66-BDE8-00D03683ECF6}" dt="2020-12-10T10:34:37.475" v="201" actId="14100"/>
          <ac:spMkLst>
            <pc:docMk/>
            <pc:sldMk cId="2780333895" sldId="336"/>
            <ac:spMk id="3" creationId="{ABE4DBE3-57F2-467D-B2DD-7E70964463D2}"/>
          </ac:spMkLst>
        </pc:spChg>
        <pc:picChg chg="add mod">
          <ac:chgData name="John Glazebrook" userId="0cee8e84-5584-4a59-8cd1-43182ebc90a0" providerId="ADAL" clId="{A1785790-1CD3-4E66-BDE8-00D03683ECF6}" dt="2020-12-10T10:34:34.595" v="200" actId="14100"/>
          <ac:picMkLst>
            <pc:docMk/>
            <pc:sldMk cId="2780333895" sldId="336"/>
            <ac:picMk id="4" creationId="{BF7D4E28-66E6-45B2-919D-89DD1CBC1C73}"/>
          </ac:picMkLst>
        </pc:picChg>
      </pc:sldChg>
      <pc:sldChg chg="del">
        <pc:chgData name="John Glazebrook" userId="0cee8e84-5584-4a59-8cd1-43182ebc90a0" providerId="ADAL" clId="{A1785790-1CD3-4E66-BDE8-00D03683ECF6}" dt="2020-12-10T10:09:53.949" v="46" actId="47"/>
        <pc:sldMkLst>
          <pc:docMk/>
          <pc:sldMk cId="1977098773" sldId="337"/>
        </pc:sldMkLst>
      </pc:sldChg>
      <pc:sldChg chg="modSp mod">
        <pc:chgData name="John Glazebrook" userId="0cee8e84-5584-4a59-8cd1-43182ebc90a0" providerId="ADAL" clId="{A1785790-1CD3-4E66-BDE8-00D03683ECF6}" dt="2020-12-10T10:43:44.409" v="207" actId="6549"/>
        <pc:sldMkLst>
          <pc:docMk/>
          <pc:sldMk cId="880491902" sldId="339"/>
        </pc:sldMkLst>
        <pc:spChg chg="mod">
          <ac:chgData name="John Glazebrook" userId="0cee8e84-5584-4a59-8cd1-43182ebc90a0" providerId="ADAL" clId="{A1785790-1CD3-4E66-BDE8-00D03683ECF6}" dt="2020-12-10T10:43:44.409" v="207" actId="6549"/>
          <ac:spMkLst>
            <pc:docMk/>
            <pc:sldMk cId="880491902" sldId="339"/>
            <ac:spMk id="3" creationId="{6CABC821-37C8-4974-A369-31970A9A0916}"/>
          </ac:spMkLst>
        </pc:spChg>
      </pc:sldChg>
      <pc:sldChg chg="del">
        <pc:chgData name="John Glazebrook" userId="0cee8e84-5584-4a59-8cd1-43182ebc90a0" providerId="ADAL" clId="{A1785790-1CD3-4E66-BDE8-00D03683ECF6}" dt="2020-12-10T10:09:57.874" v="47" actId="47"/>
        <pc:sldMkLst>
          <pc:docMk/>
          <pc:sldMk cId="3331363954" sldId="350"/>
        </pc:sldMkLst>
      </pc:sldChg>
      <pc:sldChg chg="del">
        <pc:chgData name="John Glazebrook" userId="0cee8e84-5584-4a59-8cd1-43182ebc90a0" providerId="ADAL" clId="{A1785790-1CD3-4E66-BDE8-00D03683ECF6}" dt="2020-12-10T11:44:38.313" v="208" actId="47"/>
        <pc:sldMkLst>
          <pc:docMk/>
          <pc:sldMk cId="2530089502" sldId="351"/>
        </pc:sldMkLst>
      </pc:sldChg>
      <pc:sldChg chg="addSp modSp add">
        <pc:chgData name="John Glazebrook" userId="0cee8e84-5584-4a59-8cd1-43182ebc90a0" providerId="ADAL" clId="{A1785790-1CD3-4E66-BDE8-00D03683ECF6}" dt="2020-12-10T10:03:14.157" v="44"/>
        <pc:sldMkLst>
          <pc:docMk/>
          <pc:sldMk cId="828849039" sldId="353"/>
        </pc:sldMkLst>
        <pc:spChg chg="add mod">
          <ac:chgData name="John Glazebrook" userId="0cee8e84-5584-4a59-8cd1-43182ebc90a0" providerId="ADAL" clId="{A1785790-1CD3-4E66-BDE8-00D03683ECF6}" dt="2020-12-10T10:03:14.157" v="44"/>
          <ac:spMkLst>
            <pc:docMk/>
            <pc:sldMk cId="828849039" sldId="353"/>
            <ac:spMk id="6" creationId="{CDE66E72-9208-4E11-B393-F345CF2BA344}"/>
          </ac:spMkLst>
        </pc:spChg>
      </pc:sldChg>
      <pc:sldChg chg="add">
        <pc:chgData name="John Glazebrook" userId="0cee8e84-5584-4a59-8cd1-43182ebc90a0" providerId="ADAL" clId="{A1785790-1CD3-4E66-BDE8-00D03683ECF6}" dt="2020-12-10T10:10:22.160" v="49"/>
        <pc:sldMkLst>
          <pc:docMk/>
          <pc:sldMk cId="1458858266" sldId="354"/>
        </pc:sldMkLst>
      </pc:sldChg>
      <pc:sldChg chg="addSp modSp new mod">
        <pc:chgData name="John Glazebrook" userId="0cee8e84-5584-4a59-8cd1-43182ebc90a0" providerId="ADAL" clId="{A1785790-1CD3-4E66-BDE8-00D03683ECF6}" dt="2020-12-10T10:34:16.147" v="196" actId="1076"/>
        <pc:sldMkLst>
          <pc:docMk/>
          <pc:sldMk cId="12344064" sldId="355"/>
        </pc:sldMkLst>
        <pc:spChg chg="mod">
          <ac:chgData name="John Glazebrook" userId="0cee8e84-5584-4a59-8cd1-43182ebc90a0" providerId="ADAL" clId="{A1785790-1CD3-4E66-BDE8-00D03683ECF6}" dt="2020-12-10T10:14:17.995" v="65" actId="20577"/>
          <ac:spMkLst>
            <pc:docMk/>
            <pc:sldMk cId="12344064" sldId="355"/>
            <ac:spMk id="2" creationId="{BD278046-896B-40D3-8FD0-C6CE9FBDE613}"/>
          </ac:spMkLst>
        </pc:spChg>
        <pc:spChg chg="mod">
          <ac:chgData name="John Glazebrook" userId="0cee8e84-5584-4a59-8cd1-43182ebc90a0" providerId="ADAL" clId="{A1785790-1CD3-4E66-BDE8-00D03683ECF6}" dt="2020-12-10T10:33:29.395" v="190" actId="14100"/>
          <ac:spMkLst>
            <pc:docMk/>
            <pc:sldMk cId="12344064" sldId="355"/>
            <ac:spMk id="3" creationId="{D4ADA4A9-11EE-4BF8-85B2-C10BF77644D7}"/>
          </ac:spMkLst>
        </pc:spChg>
        <pc:picChg chg="add mod">
          <ac:chgData name="John Glazebrook" userId="0cee8e84-5584-4a59-8cd1-43182ebc90a0" providerId="ADAL" clId="{A1785790-1CD3-4E66-BDE8-00D03683ECF6}" dt="2020-12-10T10:33:39.067" v="192" actId="1076"/>
          <ac:picMkLst>
            <pc:docMk/>
            <pc:sldMk cId="12344064" sldId="355"/>
            <ac:picMk id="4" creationId="{5E1BD157-8B7B-45C9-8166-A0ABEFC5ABA4}"/>
          </ac:picMkLst>
        </pc:picChg>
        <pc:picChg chg="add mod">
          <ac:chgData name="John Glazebrook" userId="0cee8e84-5584-4a59-8cd1-43182ebc90a0" providerId="ADAL" clId="{A1785790-1CD3-4E66-BDE8-00D03683ECF6}" dt="2020-12-10T10:34:16.147" v="196" actId="1076"/>
          <ac:picMkLst>
            <pc:docMk/>
            <pc:sldMk cId="12344064" sldId="355"/>
            <ac:picMk id="5" creationId="{093DDD02-445D-41E6-9390-F6CCE2223FED}"/>
          </ac:picMkLst>
        </pc:picChg>
        <pc:picChg chg="add mod">
          <ac:chgData name="John Glazebrook" userId="0cee8e84-5584-4a59-8cd1-43182ebc90a0" providerId="ADAL" clId="{A1785790-1CD3-4E66-BDE8-00D03683ECF6}" dt="2020-12-10T10:17:58.915" v="181" actId="1076"/>
          <ac:picMkLst>
            <pc:docMk/>
            <pc:sldMk cId="12344064" sldId="355"/>
            <ac:picMk id="1026" creationId="{7B126A7C-3333-465F-BC2A-A3A9413302ED}"/>
          </ac:picMkLst>
        </pc:picChg>
        <pc:picChg chg="add mod">
          <ac:chgData name="John Glazebrook" userId="0cee8e84-5584-4a59-8cd1-43182ebc90a0" providerId="ADAL" clId="{A1785790-1CD3-4E66-BDE8-00D03683ECF6}" dt="2020-12-10T10:32:35.987" v="184" actId="732"/>
          <ac:picMkLst>
            <pc:docMk/>
            <pc:sldMk cId="12344064" sldId="355"/>
            <ac:picMk id="1028" creationId="{B5C74BFD-2944-4523-8E93-DB6DA3FD11DF}"/>
          </ac:picMkLst>
        </pc:picChg>
      </pc:sldChg>
    </pc:docChg>
  </pc:docChgLst>
  <pc:docChgLst>
    <pc:chgData name="John Glazebrook" userId="0cee8e84-5584-4a59-8cd1-43182ebc90a0" providerId="ADAL" clId="{473C84A2-7D7F-43FB-A9E2-74886C9E92E5}"/>
    <pc:docChg chg="undo custSel addSld delSld modSld">
      <pc:chgData name="John Glazebrook" userId="0cee8e84-5584-4a59-8cd1-43182ebc90a0" providerId="ADAL" clId="{473C84A2-7D7F-43FB-A9E2-74886C9E92E5}" dt="2019-11-06T17:10:15.104" v="1339" actId="1076"/>
      <pc:docMkLst>
        <pc:docMk/>
      </pc:docMkLst>
      <pc:sldChg chg="modSp">
        <pc:chgData name="John Glazebrook" userId="0cee8e84-5584-4a59-8cd1-43182ebc90a0" providerId="ADAL" clId="{473C84A2-7D7F-43FB-A9E2-74886C9E92E5}" dt="2019-10-31T00:00:31.370" v="44" actId="20577"/>
        <pc:sldMkLst>
          <pc:docMk/>
          <pc:sldMk cId="2190505452" sldId="256"/>
        </pc:sldMkLst>
        <pc:spChg chg="mod">
          <ac:chgData name="John Glazebrook" userId="0cee8e84-5584-4a59-8cd1-43182ebc90a0" providerId="ADAL" clId="{473C84A2-7D7F-43FB-A9E2-74886C9E92E5}" dt="2019-10-31T00:00:26.896" v="31" actId="20577"/>
          <ac:spMkLst>
            <pc:docMk/>
            <pc:sldMk cId="2190505452" sldId="256"/>
            <ac:spMk id="2" creationId="{C716C1FC-C1F6-49D6-BF8A-3A254BFADB32}"/>
          </ac:spMkLst>
        </pc:spChg>
        <pc:spChg chg="mod">
          <ac:chgData name="John Glazebrook" userId="0cee8e84-5584-4a59-8cd1-43182ebc90a0" providerId="ADAL" clId="{473C84A2-7D7F-43FB-A9E2-74886C9E92E5}" dt="2019-10-31T00:00:31.370" v="44" actId="20577"/>
          <ac:spMkLst>
            <pc:docMk/>
            <pc:sldMk cId="2190505452" sldId="256"/>
            <ac:spMk id="3" creationId="{838848DA-433E-4B5C-BBEC-E38F7C7F6956}"/>
          </ac:spMkLst>
        </pc:spChg>
      </pc:sldChg>
      <pc:sldChg chg="modSp add">
        <pc:chgData name="John Glazebrook" userId="0cee8e84-5584-4a59-8cd1-43182ebc90a0" providerId="ADAL" clId="{473C84A2-7D7F-43FB-A9E2-74886C9E92E5}" dt="2019-10-31T00:01:11.775" v="150" actId="403"/>
        <pc:sldMkLst>
          <pc:docMk/>
          <pc:sldMk cId="1819051200" sldId="257"/>
        </pc:sldMkLst>
        <pc:spChg chg="mod">
          <ac:chgData name="John Glazebrook" userId="0cee8e84-5584-4a59-8cd1-43182ebc90a0" providerId="ADAL" clId="{473C84A2-7D7F-43FB-A9E2-74886C9E92E5}" dt="2019-10-31T00:00:47.935" v="50" actId="20577"/>
          <ac:spMkLst>
            <pc:docMk/>
            <pc:sldMk cId="1819051200" sldId="257"/>
            <ac:spMk id="2" creationId="{91FEA322-61E4-4A27-B480-BA53B8E98818}"/>
          </ac:spMkLst>
        </pc:spChg>
        <pc:spChg chg="mod">
          <ac:chgData name="John Glazebrook" userId="0cee8e84-5584-4a59-8cd1-43182ebc90a0" providerId="ADAL" clId="{473C84A2-7D7F-43FB-A9E2-74886C9E92E5}" dt="2019-10-31T00:01:11.775" v="150" actId="403"/>
          <ac:spMkLst>
            <pc:docMk/>
            <pc:sldMk cId="1819051200" sldId="257"/>
            <ac:spMk id="3" creationId="{22B5A77F-21D8-405A-87E4-CAA46C6B16D0}"/>
          </ac:spMkLst>
        </pc:spChg>
      </pc:sldChg>
      <pc:sldChg chg="modSp add">
        <pc:chgData name="John Glazebrook" userId="0cee8e84-5584-4a59-8cd1-43182ebc90a0" providerId="ADAL" clId="{473C84A2-7D7F-43FB-A9E2-74886C9E92E5}" dt="2019-10-31T00:02:29.035" v="285" actId="27636"/>
        <pc:sldMkLst>
          <pc:docMk/>
          <pc:sldMk cId="2073950028" sldId="258"/>
        </pc:sldMkLst>
        <pc:spChg chg="mod">
          <ac:chgData name="John Glazebrook" userId="0cee8e84-5584-4a59-8cd1-43182ebc90a0" providerId="ADAL" clId="{473C84A2-7D7F-43FB-A9E2-74886C9E92E5}" dt="2019-10-31T00:01:21.883" v="163" actId="5793"/>
          <ac:spMkLst>
            <pc:docMk/>
            <pc:sldMk cId="2073950028" sldId="258"/>
            <ac:spMk id="2" creationId="{CAA7E458-F26B-40CA-AFB3-8ACA8BF85541}"/>
          </ac:spMkLst>
        </pc:spChg>
        <pc:spChg chg="mod">
          <ac:chgData name="John Glazebrook" userId="0cee8e84-5584-4a59-8cd1-43182ebc90a0" providerId="ADAL" clId="{473C84A2-7D7F-43FB-A9E2-74886C9E92E5}" dt="2019-10-31T00:02:29.035" v="285" actId="27636"/>
          <ac:spMkLst>
            <pc:docMk/>
            <pc:sldMk cId="2073950028" sldId="258"/>
            <ac:spMk id="3" creationId="{4E996494-F27D-4620-82D0-8D00C430C1B9}"/>
          </ac:spMkLst>
        </pc:spChg>
      </pc:sldChg>
      <pc:sldChg chg="modSp add">
        <pc:chgData name="John Glazebrook" userId="0cee8e84-5584-4a59-8cd1-43182ebc90a0" providerId="ADAL" clId="{473C84A2-7D7F-43FB-A9E2-74886C9E92E5}" dt="2019-10-31T00:33:56.012" v="1250" actId="403"/>
        <pc:sldMkLst>
          <pc:docMk/>
          <pc:sldMk cId="3308498490" sldId="259"/>
        </pc:sldMkLst>
        <pc:spChg chg="mod">
          <ac:chgData name="John Glazebrook" userId="0cee8e84-5584-4a59-8cd1-43182ebc90a0" providerId="ADAL" clId="{473C84A2-7D7F-43FB-A9E2-74886C9E92E5}" dt="2019-10-31T00:08:57.097" v="453" actId="20577"/>
          <ac:spMkLst>
            <pc:docMk/>
            <pc:sldMk cId="3308498490" sldId="259"/>
            <ac:spMk id="2" creationId="{1F3E739D-E4F5-4F87-9F3A-E19A574FB4A7}"/>
          </ac:spMkLst>
        </pc:spChg>
        <pc:spChg chg="mod">
          <ac:chgData name="John Glazebrook" userId="0cee8e84-5584-4a59-8cd1-43182ebc90a0" providerId="ADAL" clId="{473C84A2-7D7F-43FB-A9E2-74886C9E92E5}" dt="2019-10-31T00:33:56.012" v="1250" actId="403"/>
          <ac:spMkLst>
            <pc:docMk/>
            <pc:sldMk cId="3308498490" sldId="259"/>
            <ac:spMk id="3" creationId="{86DD0E5D-3AAC-47A4-9B40-98E4DA37868B}"/>
          </ac:spMkLst>
        </pc:spChg>
      </pc:sldChg>
      <pc:sldChg chg="addSp modSp add">
        <pc:chgData name="John Glazebrook" userId="0cee8e84-5584-4a59-8cd1-43182ebc90a0" providerId="ADAL" clId="{473C84A2-7D7F-43FB-A9E2-74886C9E92E5}" dt="2019-10-31T00:03:28.038" v="398" actId="1076"/>
        <pc:sldMkLst>
          <pc:docMk/>
          <pc:sldMk cId="3229326679" sldId="260"/>
        </pc:sldMkLst>
        <pc:spChg chg="add mod">
          <ac:chgData name="John Glazebrook" userId="0cee8e84-5584-4a59-8cd1-43182ebc90a0" providerId="ADAL" clId="{473C84A2-7D7F-43FB-A9E2-74886C9E92E5}" dt="2019-10-31T00:03:28.038" v="398" actId="1076"/>
          <ac:spMkLst>
            <pc:docMk/>
            <pc:sldMk cId="3229326679" sldId="260"/>
            <ac:spMk id="4" creationId="{6C397F32-027E-4478-BAD4-8F95643C746F}"/>
          </ac:spMkLst>
        </pc:spChg>
      </pc:sldChg>
      <pc:sldChg chg="delSp modSp add">
        <pc:chgData name="John Glazebrook" userId="0cee8e84-5584-4a59-8cd1-43182ebc90a0" providerId="ADAL" clId="{473C84A2-7D7F-43FB-A9E2-74886C9E92E5}" dt="2019-10-31T00:08:17.847" v="446" actId="1076"/>
        <pc:sldMkLst>
          <pc:docMk/>
          <pc:sldMk cId="1023463625" sldId="282"/>
        </pc:sldMkLst>
        <pc:picChg chg="mod">
          <ac:chgData name="John Glazebrook" userId="0cee8e84-5584-4a59-8cd1-43182ebc90a0" providerId="ADAL" clId="{473C84A2-7D7F-43FB-A9E2-74886C9E92E5}" dt="2019-10-31T00:08:17.847" v="446" actId="1076"/>
          <ac:picMkLst>
            <pc:docMk/>
            <pc:sldMk cId="1023463625" sldId="282"/>
            <ac:picMk id="2050" creationId="{A5E11494-3D59-4245-AEBD-1651E5D6DE17}"/>
          </ac:picMkLst>
        </pc:picChg>
        <pc:picChg chg="del">
          <ac:chgData name="John Glazebrook" userId="0cee8e84-5584-4a59-8cd1-43182ebc90a0" providerId="ADAL" clId="{473C84A2-7D7F-43FB-A9E2-74886C9E92E5}" dt="2019-10-31T00:08:13.426" v="445" actId="478"/>
          <ac:picMkLst>
            <pc:docMk/>
            <pc:sldMk cId="1023463625" sldId="282"/>
            <ac:picMk id="2052" creationId="{F64D2700-6382-4A4D-AF98-B3CDA020F0F8}"/>
          </ac:picMkLst>
        </pc:picChg>
      </pc:sldChg>
      <pc:sldChg chg="add">
        <pc:chgData name="John Glazebrook" userId="0cee8e84-5584-4a59-8cd1-43182ebc90a0" providerId="ADAL" clId="{473C84A2-7D7F-43FB-A9E2-74886C9E92E5}" dt="2019-10-31T00:13:12.614" v="748"/>
        <pc:sldMkLst>
          <pc:docMk/>
          <pc:sldMk cId="3561761138" sldId="286"/>
        </pc:sldMkLst>
      </pc:sldChg>
      <pc:sldChg chg="add">
        <pc:chgData name="John Glazebrook" userId="0cee8e84-5584-4a59-8cd1-43182ebc90a0" providerId="ADAL" clId="{473C84A2-7D7F-43FB-A9E2-74886C9E92E5}" dt="2019-10-31T00:04:03.198" v="399"/>
        <pc:sldMkLst>
          <pc:docMk/>
          <pc:sldMk cId="4006238690" sldId="325"/>
        </pc:sldMkLst>
      </pc:sldChg>
      <pc:sldChg chg="addSp delSp modSp add">
        <pc:chgData name="John Glazebrook" userId="0cee8e84-5584-4a59-8cd1-43182ebc90a0" providerId="ADAL" clId="{473C84A2-7D7F-43FB-A9E2-74886C9E92E5}" dt="2019-10-31T00:05:06.629" v="410" actId="1076"/>
        <pc:sldMkLst>
          <pc:docMk/>
          <pc:sldMk cId="2732994151" sldId="327"/>
        </pc:sldMkLst>
        <pc:spChg chg="mod">
          <ac:chgData name="John Glazebrook" userId="0cee8e84-5584-4a59-8cd1-43182ebc90a0" providerId="ADAL" clId="{473C84A2-7D7F-43FB-A9E2-74886C9E92E5}" dt="2019-10-31T00:04:45.207" v="402" actId="14100"/>
          <ac:spMkLst>
            <pc:docMk/>
            <pc:sldMk cId="2732994151" sldId="327"/>
            <ac:spMk id="2" creationId="{DE839552-01E3-4223-8431-B7A53CF83F92}"/>
          </ac:spMkLst>
        </pc:spChg>
        <pc:spChg chg="del">
          <ac:chgData name="John Glazebrook" userId="0cee8e84-5584-4a59-8cd1-43182ebc90a0" providerId="ADAL" clId="{473C84A2-7D7F-43FB-A9E2-74886C9E92E5}" dt="2019-10-31T00:04:49.374" v="404" actId="478"/>
          <ac:spMkLst>
            <pc:docMk/>
            <pc:sldMk cId="2732994151" sldId="327"/>
            <ac:spMk id="3" creationId="{640157E5-E996-4E4C-A815-063B644913A3}"/>
          </ac:spMkLst>
        </pc:spChg>
        <pc:picChg chg="mod">
          <ac:chgData name="John Glazebrook" userId="0cee8e84-5584-4a59-8cd1-43182ebc90a0" providerId="ADAL" clId="{473C84A2-7D7F-43FB-A9E2-74886C9E92E5}" dt="2019-10-31T00:04:47.357" v="403" actId="1076"/>
          <ac:picMkLst>
            <pc:docMk/>
            <pc:sldMk cId="2732994151" sldId="327"/>
            <ac:picMk id="4" creationId="{880F03D3-E91D-4319-BAD6-26C056DB0703}"/>
          </ac:picMkLst>
        </pc:picChg>
        <pc:picChg chg="add mod">
          <ac:chgData name="John Glazebrook" userId="0cee8e84-5584-4a59-8cd1-43182ebc90a0" providerId="ADAL" clId="{473C84A2-7D7F-43FB-A9E2-74886C9E92E5}" dt="2019-10-31T00:05:06.629" v="410" actId="1076"/>
          <ac:picMkLst>
            <pc:docMk/>
            <pc:sldMk cId="2732994151" sldId="327"/>
            <ac:picMk id="5" creationId="{69E44A00-7E96-427B-9FC0-CEE10997ABFF}"/>
          </ac:picMkLst>
        </pc:picChg>
      </pc:sldChg>
      <pc:sldChg chg="addSp modSp add">
        <pc:chgData name="John Glazebrook" userId="0cee8e84-5584-4a59-8cd1-43182ebc90a0" providerId="ADAL" clId="{473C84A2-7D7F-43FB-A9E2-74886C9E92E5}" dt="2019-10-31T00:06:07.469" v="442" actId="20577"/>
        <pc:sldMkLst>
          <pc:docMk/>
          <pc:sldMk cId="3060839053" sldId="333"/>
        </pc:sldMkLst>
        <pc:spChg chg="add mod">
          <ac:chgData name="John Glazebrook" userId="0cee8e84-5584-4a59-8cd1-43182ebc90a0" providerId="ADAL" clId="{473C84A2-7D7F-43FB-A9E2-74886C9E92E5}" dt="2019-10-31T00:06:07.469" v="442" actId="20577"/>
          <ac:spMkLst>
            <pc:docMk/>
            <pc:sldMk cId="3060839053" sldId="333"/>
            <ac:spMk id="5" creationId="{B2F3920C-2BF3-4A07-9AF5-8FB9350DF37A}"/>
          </ac:spMkLst>
        </pc:spChg>
      </pc:sldChg>
      <pc:sldChg chg="delSp modSp add">
        <pc:chgData name="John Glazebrook" userId="0cee8e84-5584-4a59-8cd1-43182ebc90a0" providerId="ADAL" clId="{473C84A2-7D7F-43FB-A9E2-74886C9E92E5}" dt="2019-10-31T00:08:25.095" v="448" actId="1076"/>
        <pc:sldMkLst>
          <pc:docMk/>
          <pc:sldMk cId="47778569" sldId="334"/>
        </pc:sldMkLst>
        <pc:picChg chg="del">
          <ac:chgData name="John Glazebrook" userId="0cee8e84-5584-4a59-8cd1-43182ebc90a0" providerId="ADAL" clId="{473C84A2-7D7F-43FB-A9E2-74886C9E92E5}" dt="2019-10-31T00:08:20.881" v="447" actId="478"/>
          <ac:picMkLst>
            <pc:docMk/>
            <pc:sldMk cId="47778569" sldId="334"/>
            <ac:picMk id="2050" creationId="{A5E11494-3D59-4245-AEBD-1651E5D6DE17}"/>
          </ac:picMkLst>
        </pc:picChg>
        <pc:picChg chg="mod">
          <ac:chgData name="John Glazebrook" userId="0cee8e84-5584-4a59-8cd1-43182ebc90a0" providerId="ADAL" clId="{473C84A2-7D7F-43FB-A9E2-74886C9E92E5}" dt="2019-10-31T00:08:25.095" v="448" actId="1076"/>
          <ac:picMkLst>
            <pc:docMk/>
            <pc:sldMk cId="47778569" sldId="334"/>
            <ac:picMk id="2052" creationId="{F64D2700-6382-4A4D-AF98-B3CDA020F0F8}"/>
          </ac:picMkLst>
        </pc:picChg>
      </pc:sldChg>
      <pc:sldChg chg="modSp add del">
        <pc:chgData name="John Glazebrook" userId="0cee8e84-5584-4a59-8cd1-43182ebc90a0" providerId="ADAL" clId="{473C84A2-7D7F-43FB-A9E2-74886C9E92E5}" dt="2019-10-31T00:32:57.888" v="1177" actId="2696"/>
        <pc:sldMkLst>
          <pc:docMk/>
          <pc:sldMk cId="1763198797" sldId="335"/>
        </pc:sldMkLst>
        <pc:spChg chg="mod">
          <ac:chgData name="John Glazebrook" userId="0cee8e84-5584-4a59-8cd1-43182ebc90a0" providerId="ADAL" clId="{473C84A2-7D7F-43FB-A9E2-74886C9E92E5}" dt="2019-10-31T00:10:43.108" v="635" actId="20577"/>
          <ac:spMkLst>
            <pc:docMk/>
            <pc:sldMk cId="1763198797" sldId="335"/>
            <ac:spMk id="2" creationId="{78171511-89F8-4B11-9550-72651C681E2B}"/>
          </ac:spMkLst>
        </pc:spChg>
      </pc:sldChg>
      <pc:sldChg chg="modSp add">
        <pc:chgData name="John Glazebrook" userId="0cee8e84-5584-4a59-8cd1-43182ebc90a0" providerId="ADAL" clId="{473C84A2-7D7F-43FB-A9E2-74886C9E92E5}" dt="2019-10-31T00:14:18.636" v="781" actId="20577"/>
        <pc:sldMkLst>
          <pc:docMk/>
          <pc:sldMk cId="2780333895" sldId="336"/>
        </pc:sldMkLst>
        <pc:spChg chg="mod">
          <ac:chgData name="John Glazebrook" userId="0cee8e84-5584-4a59-8cd1-43182ebc90a0" providerId="ADAL" clId="{473C84A2-7D7F-43FB-A9E2-74886C9E92E5}" dt="2019-10-31T00:14:12.976" v="776" actId="20577"/>
          <ac:spMkLst>
            <pc:docMk/>
            <pc:sldMk cId="2780333895" sldId="336"/>
            <ac:spMk id="2" creationId="{7D128BB1-3A07-44AC-9D3A-F6B322DC8453}"/>
          </ac:spMkLst>
        </pc:spChg>
        <pc:spChg chg="mod">
          <ac:chgData name="John Glazebrook" userId="0cee8e84-5584-4a59-8cd1-43182ebc90a0" providerId="ADAL" clId="{473C84A2-7D7F-43FB-A9E2-74886C9E92E5}" dt="2019-10-31T00:14:18.636" v="781" actId="20577"/>
          <ac:spMkLst>
            <pc:docMk/>
            <pc:sldMk cId="2780333895" sldId="336"/>
            <ac:spMk id="3" creationId="{ABE4DBE3-57F2-467D-B2DD-7E70964463D2}"/>
          </ac:spMkLst>
        </pc:spChg>
      </pc:sldChg>
      <pc:sldChg chg="addSp modSp add">
        <pc:chgData name="John Glazebrook" userId="0cee8e84-5584-4a59-8cd1-43182ebc90a0" providerId="ADAL" clId="{473C84A2-7D7F-43FB-A9E2-74886C9E92E5}" dt="2019-11-06T17:10:15.104" v="1339" actId="1076"/>
        <pc:sldMkLst>
          <pc:docMk/>
          <pc:sldMk cId="1977098773" sldId="337"/>
        </pc:sldMkLst>
        <pc:spChg chg="add mod">
          <ac:chgData name="John Glazebrook" userId="0cee8e84-5584-4a59-8cd1-43182ebc90a0" providerId="ADAL" clId="{473C84A2-7D7F-43FB-A9E2-74886C9E92E5}" dt="2019-11-06T17:09:38.850" v="1260" actId="20577"/>
          <ac:spMkLst>
            <pc:docMk/>
            <pc:sldMk cId="1977098773" sldId="337"/>
            <ac:spMk id="2" creationId="{1E67ABEC-2D94-41DE-933C-A31D2BAE0388}"/>
          </ac:spMkLst>
        </pc:spChg>
        <pc:spChg chg="add mod">
          <ac:chgData name="John Glazebrook" userId="0cee8e84-5584-4a59-8cd1-43182ebc90a0" providerId="ADAL" clId="{473C84A2-7D7F-43FB-A9E2-74886C9E92E5}" dt="2019-10-31T00:11:51.506" v="656" actId="1076"/>
          <ac:spMkLst>
            <pc:docMk/>
            <pc:sldMk cId="1977098773" sldId="337"/>
            <ac:spMk id="3" creationId="{62BC064A-0CB2-47A2-A403-9C4AC9C00322}"/>
          </ac:spMkLst>
        </pc:spChg>
        <pc:spChg chg="add mod">
          <ac:chgData name="John Glazebrook" userId="0cee8e84-5584-4a59-8cd1-43182ebc90a0" providerId="ADAL" clId="{473C84A2-7D7F-43FB-A9E2-74886C9E92E5}" dt="2019-10-31T00:12:42.231" v="747" actId="20577"/>
          <ac:spMkLst>
            <pc:docMk/>
            <pc:sldMk cId="1977098773" sldId="337"/>
            <ac:spMk id="4" creationId="{F9F81269-5A7C-4709-BE8D-B2913A342C21}"/>
          </ac:spMkLst>
        </pc:spChg>
        <pc:spChg chg="add mod">
          <ac:chgData name="John Glazebrook" userId="0cee8e84-5584-4a59-8cd1-43182ebc90a0" providerId="ADAL" clId="{473C84A2-7D7F-43FB-A9E2-74886C9E92E5}" dt="2019-11-06T17:10:15.104" v="1339" actId="1076"/>
          <ac:spMkLst>
            <pc:docMk/>
            <pc:sldMk cId="1977098773" sldId="337"/>
            <ac:spMk id="5" creationId="{1630A9D0-9798-4EFB-A7C2-BF049A832F48}"/>
          </ac:spMkLst>
        </pc:spChg>
        <pc:picChg chg="mod">
          <ac:chgData name="John Glazebrook" userId="0cee8e84-5584-4a59-8cd1-43182ebc90a0" providerId="ADAL" clId="{473C84A2-7D7F-43FB-A9E2-74886C9E92E5}" dt="2019-10-31T00:11:26.101" v="639" actId="1076"/>
          <ac:picMkLst>
            <pc:docMk/>
            <pc:sldMk cId="1977098773" sldId="337"/>
            <ac:picMk id="2052" creationId="{F64D2700-6382-4A4D-AF98-B3CDA020F0F8}"/>
          </ac:picMkLst>
        </pc:picChg>
      </pc:sldChg>
      <pc:sldChg chg="addSp modSp add">
        <pc:chgData name="John Glazebrook" userId="0cee8e84-5584-4a59-8cd1-43182ebc90a0" providerId="ADAL" clId="{473C84A2-7D7F-43FB-A9E2-74886C9E92E5}" dt="2019-10-31T00:19:39.212" v="839" actId="1076"/>
        <pc:sldMkLst>
          <pc:docMk/>
          <pc:sldMk cId="495075990" sldId="338"/>
        </pc:sldMkLst>
        <pc:spChg chg="mod">
          <ac:chgData name="John Glazebrook" userId="0cee8e84-5584-4a59-8cd1-43182ebc90a0" providerId="ADAL" clId="{473C84A2-7D7F-43FB-A9E2-74886C9E92E5}" dt="2019-10-31T00:14:40.290" v="801" actId="20577"/>
          <ac:spMkLst>
            <pc:docMk/>
            <pc:sldMk cId="495075990" sldId="338"/>
            <ac:spMk id="2" creationId="{D6594918-87A2-49A3-A1ED-B4A4D1324A82}"/>
          </ac:spMkLst>
        </pc:spChg>
        <pc:spChg chg="mod">
          <ac:chgData name="John Glazebrook" userId="0cee8e84-5584-4a59-8cd1-43182ebc90a0" providerId="ADAL" clId="{473C84A2-7D7F-43FB-A9E2-74886C9E92E5}" dt="2019-10-31T00:17:28.382" v="838" actId="20577"/>
          <ac:spMkLst>
            <pc:docMk/>
            <pc:sldMk cId="495075990" sldId="338"/>
            <ac:spMk id="3" creationId="{0BBFAB1A-05D5-4685-9A76-AF9B9ECE8BFA}"/>
          </ac:spMkLst>
        </pc:spChg>
        <pc:picChg chg="add mod">
          <ac:chgData name="John Glazebrook" userId="0cee8e84-5584-4a59-8cd1-43182ebc90a0" providerId="ADAL" clId="{473C84A2-7D7F-43FB-A9E2-74886C9E92E5}" dt="2019-10-31T00:17:15.343" v="830" actId="1076"/>
          <ac:picMkLst>
            <pc:docMk/>
            <pc:sldMk cId="495075990" sldId="338"/>
            <ac:picMk id="4" creationId="{43A05F5B-DF0F-493D-8D0D-1CBCAFFE2AF6}"/>
          </ac:picMkLst>
        </pc:picChg>
        <pc:picChg chg="add mod">
          <ac:chgData name="John Glazebrook" userId="0cee8e84-5584-4a59-8cd1-43182ebc90a0" providerId="ADAL" clId="{473C84A2-7D7F-43FB-A9E2-74886C9E92E5}" dt="2019-10-31T00:19:39.212" v="839" actId="1076"/>
          <ac:picMkLst>
            <pc:docMk/>
            <pc:sldMk cId="495075990" sldId="338"/>
            <ac:picMk id="5" creationId="{560D3771-DFF9-4199-A815-43B1A024FCB0}"/>
          </ac:picMkLst>
        </pc:picChg>
      </pc:sldChg>
      <pc:sldChg chg="modSp add">
        <pc:chgData name="John Glazebrook" userId="0cee8e84-5584-4a59-8cd1-43182ebc90a0" providerId="ADAL" clId="{473C84A2-7D7F-43FB-A9E2-74886C9E92E5}" dt="2019-10-31T00:21:15.467" v="884" actId="403"/>
        <pc:sldMkLst>
          <pc:docMk/>
          <pc:sldMk cId="880491902" sldId="339"/>
        </pc:sldMkLst>
        <pc:spChg chg="mod">
          <ac:chgData name="John Glazebrook" userId="0cee8e84-5584-4a59-8cd1-43182ebc90a0" providerId="ADAL" clId="{473C84A2-7D7F-43FB-A9E2-74886C9E92E5}" dt="2019-10-31T00:19:56.595" v="864" actId="20577"/>
          <ac:spMkLst>
            <pc:docMk/>
            <pc:sldMk cId="880491902" sldId="339"/>
            <ac:spMk id="2" creationId="{F5FAE3AA-70D7-4DC2-B140-67033CF4C8FD}"/>
          </ac:spMkLst>
        </pc:spChg>
        <pc:spChg chg="mod">
          <ac:chgData name="John Glazebrook" userId="0cee8e84-5584-4a59-8cd1-43182ebc90a0" providerId="ADAL" clId="{473C84A2-7D7F-43FB-A9E2-74886C9E92E5}" dt="2019-10-31T00:21:15.467" v="884" actId="403"/>
          <ac:spMkLst>
            <pc:docMk/>
            <pc:sldMk cId="880491902" sldId="339"/>
            <ac:spMk id="3" creationId="{6CABC821-37C8-4974-A369-31970A9A0916}"/>
          </ac:spMkLst>
        </pc:spChg>
      </pc:sldChg>
      <pc:sldChg chg="addSp modSp add">
        <pc:chgData name="John Glazebrook" userId="0cee8e84-5584-4a59-8cd1-43182ebc90a0" providerId="ADAL" clId="{473C84A2-7D7F-43FB-A9E2-74886C9E92E5}" dt="2019-10-31T00:23:05.873" v="951" actId="14100"/>
        <pc:sldMkLst>
          <pc:docMk/>
          <pc:sldMk cId="1570401499" sldId="340"/>
        </pc:sldMkLst>
        <pc:spChg chg="mod">
          <ac:chgData name="John Glazebrook" userId="0cee8e84-5584-4a59-8cd1-43182ebc90a0" providerId="ADAL" clId="{473C84A2-7D7F-43FB-A9E2-74886C9E92E5}" dt="2019-10-31T00:21:42.934" v="924" actId="20577"/>
          <ac:spMkLst>
            <pc:docMk/>
            <pc:sldMk cId="1570401499" sldId="340"/>
            <ac:spMk id="2" creationId="{72FB8F8C-C755-4883-A015-4999B84B58CB}"/>
          </ac:spMkLst>
        </pc:spChg>
        <pc:spChg chg="mod">
          <ac:chgData name="John Glazebrook" userId="0cee8e84-5584-4a59-8cd1-43182ebc90a0" providerId="ADAL" clId="{473C84A2-7D7F-43FB-A9E2-74886C9E92E5}" dt="2019-10-31T00:22:18.637" v="947" actId="403"/>
          <ac:spMkLst>
            <pc:docMk/>
            <pc:sldMk cId="1570401499" sldId="340"/>
            <ac:spMk id="3" creationId="{6E2280EA-94CA-40AF-8B7A-31F59C767389}"/>
          </ac:spMkLst>
        </pc:spChg>
        <pc:picChg chg="add mod">
          <ac:chgData name="John Glazebrook" userId="0cee8e84-5584-4a59-8cd1-43182ebc90a0" providerId="ADAL" clId="{473C84A2-7D7F-43FB-A9E2-74886C9E92E5}" dt="2019-10-31T00:23:05.873" v="951" actId="14100"/>
          <ac:picMkLst>
            <pc:docMk/>
            <pc:sldMk cId="1570401499" sldId="340"/>
            <ac:picMk id="1026" creationId="{DFE72CB8-1227-445B-B31B-E62A18EE49A1}"/>
          </ac:picMkLst>
        </pc:picChg>
      </pc:sldChg>
      <pc:sldChg chg="modSp add">
        <pc:chgData name="John Glazebrook" userId="0cee8e84-5584-4a59-8cd1-43182ebc90a0" providerId="ADAL" clId="{473C84A2-7D7F-43FB-A9E2-74886C9E92E5}" dt="2019-10-31T00:23:56.161" v="978" actId="403"/>
        <pc:sldMkLst>
          <pc:docMk/>
          <pc:sldMk cId="3187211273" sldId="341"/>
        </pc:sldMkLst>
        <pc:spChg chg="mod">
          <ac:chgData name="John Glazebrook" userId="0cee8e84-5584-4a59-8cd1-43182ebc90a0" providerId="ADAL" clId="{473C84A2-7D7F-43FB-A9E2-74886C9E92E5}" dt="2019-10-31T00:23:24.021" v="953"/>
          <ac:spMkLst>
            <pc:docMk/>
            <pc:sldMk cId="3187211273" sldId="341"/>
            <ac:spMk id="2" creationId="{303787E2-0F5C-45CC-B097-1FF5B22E22E4}"/>
          </ac:spMkLst>
        </pc:spChg>
        <pc:spChg chg="mod">
          <ac:chgData name="John Glazebrook" userId="0cee8e84-5584-4a59-8cd1-43182ebc90a0" providerId="ADAL" clId="{473C84A2-7D7F-43FB-A9E2-74886C9E92E5}" dt="2019-10-31T00:23:56.161" v="978" actId="403"/>
          <ac:spMkLst>
            <pc:docMk/>
            <pc:sldMk cId="3187211273" sldId="341"/>
            <ac:spMk id="3" creationId="{F8371E07-E0D5-49D4-8EEA-042BE7EEFD7A}"/>
          </ac:spMkLst>
        </pc:spChg>
      </pc:sldChg>
      <pc:sldChg chg="modSp add">
        <pc:chgData name="John Glazebrook" userId="0cee8e84-5584-4a59-8cd1-43182ebc90a0" providerId="ADAL" clId="{473C84A2-7D7F-43FB-A9E2-74886C9E92E5}" dt="2019-10-31T00:24:35.212" v="1022" actId="403"/>
        <pc:sldMkLst>
          <pc:docMk/>
          <pc:sldMk cId="1578658124" sldId="342"/>
        </pc:sldMkLst>
        <pc:spChg chg="mod">
          <ac:chgData name="John Glazebrook" userId="0cee8e84-5584-4a59-8cd1-43182ebc90a0" providerId="ADAL" clId="{473C84A2-7D7F-43FB-A9E2-74886C9E92E5}" dt="2019-10-31T00:24:10.552" v="1000" actId="20577"/>
          <ac:spMkLst>
            <pc:docMk/>
            <pc:sldMk cId="1578658124" sldId="342"/>
            <ac:spMk id="2" creationId="{E06C560E-ACEC-457F-93C6-2B904B11E747}"/>
          </ac:spMkLst>
        </pc:spChg>
        <pc:spChg chg="mod">
          <ac:chgData name="John Glazebrook" userId="0cee8e84-5584-4a59-8cd1-43182ebc90a0" providerId="ADAL" clId="{473C84A2-7D7F-43FB-A9E2-74886C9E92E5}" dt="2019-10-31T00:24:35.212" v="1022" actId="403"/>
          <ac:spMkLst>
            <pc:docMk/>
            <pc:sldMk cId="1578658124" sldId="342"/>
            <ac:spMk id="3" creationId="{BA93184B-22FD-4E38-8F90-6282DB932911}"/>
          </ac:spMkLst>
        </pc:spChg>
      </pc:sldChg>
      <pc:sldChg chg="addSp modSp add">
        <pc:chgData name="John Glazebrook" userId="0cee8e84-5584-4a59-8cd1-43182ebc90a0" providerId="ADAL" clId="{473C84A2-7D7F-43FB-A9E2-74886C9E92E5}" dt="2019-10-31T00:25:40.074" v="1049" actId="1076"/>
        <pc:sldMkLst>
          <pc:docMk/>
          <pc:sldMk cId="3232387222" sldId="343"/>
        </pc:sldMkLst>
        <pc:spChg chg="mod">
          <ac:chgData name="John Glazebrook" userId="0cee8e84-5584-4a59-8cd1-43182ebc90a0" providerId="ADAL" clId="{473C84A2-7D7F-43FB-A9E2-74886C9E92E5}" dt="2019-10-31T00:25:21.188" v="1045" actId="20577"/>
          <ac:spMkLst>
            <pc:docMk/>
            <pc:sldMk cId="3232387222" sldId="343"/>
            <ac:spMk id="2" creationId="{339E4D28-C1CD-434E-A0B8-12460E659FF8}"/>
          </ac:spMkLst>
        </pc:spChg>
        <pc:picChg chg="add mod">
          <ac:chgData name="John Glazebrook" userId="0cee8e84-5584-4a59-8cd1-43182ebc90a0" providerId="ADAL" clId="{473C84A2-7D7F-43FB-A9E2-74886C9E92E5}" dt="2019-10-31T00:25:40.074" v="1049" actId="1076"/>
          <ac:picMkLst>
            <pc:docMk/>
            <pc:sldMk cId="3232387222" sldId="343"/>
            <ac:picMk id="3" creationId="{12976048-5142-427E-B04B-0D8836529849}"/>
          </ac:picMkLst>
        </pc:picChg>
      </pc:sldChg>
      <pc:sldChg chg="addSp modSp add">
        <pc:chgData name="John Glazebrook" userId="0cee8e84-5584-4a59-8cd1-43182ebc90a0" providerId="ADAL" clId="{473C84A2-7D7F-43FB-A9E2-74886C9E92E5}" dt="2019-10-31T00:26:12.298" v="1061" actId="1076"/>
        <pc:sldMkLst>
          <pc:docMk/>
          <pc:sldMk cId="2897825857" sldId="344"/>
        </pc:sldMkLst>
        <pc:spChg chg="mod">
          <ac:chgData name="John Glazebrook" userId="0cee8e84-5584-4a59-8cd1-43182ebc90a0" providerId="ADAL" clId="{473C84A2-7D7F-43FB-A9E2-74886C9E92E5}" dt="2019-10-31T00:25:51.031" v="1057" actId="20577"/>
          <ac:spMkLst>
            <pc:docMk/>
            <pc:sldMk cId="2897825857" sldId="344"/>
            <ac:spMk id="2" creationId="{CAAD671E-74BB-4BAF-8511-A26CB2CD3D8B}"/>
          </ac:spMkLst>
        </pc:spChg>
        <pc:picChg chg="add mod">
          <ac:chgData name="John Glazebrook" userId="0cee8e84-5584-4a59-8cd1-43182ebc90a0" providerId="ADAL" clId="{473C84A2-7D7F-43FB-A9E2-74886C9E92E5}" dt="2019-10-31T00:26:12.298" v="1061" actId="1076"/>
          <ac:picMkLst>
            <pc:docMk/>
            <pc:sldMk cId="2897825857" sldId="344"/>
            <ac:picMk id="3" creationId="{530B0E2E-B4AA-41B2-8412-982CF4AD2C05}"/>
          </ac:picMkLst>
        </pc:picChg>
      </pc:sldChg>
      <pc:sldChg chg="modSp add">
        <pc:chgData name="John Glazebrook" userId="0cee8e84-5584-4a59-8cd1-43182ebc90a0" providerId="ADAL" clId="{473C84A2-7D7F-43FB-A9E2-74886C9E92E5}" dt="2019-10-31T00:26:48.822" v="1101" actId="403"/>
        <pc:sldMkLst>
          <pc:docMk/>
          <pc:sldMk cId="214545523" sldId="345"/>
        </pc:sldMkLst>
        <pc:spChg chg="mod">
          <ac:chgData name="John Glazebrook" userId="0cee8e84-5584-4a59-8cd1-43182ebc90a0" providerId="ADAL" clId="{473C84A2-7D7F-43FB-A9E2-74886C9E92E5}" dt="2019-10-31T00:26:29.201" v="1089" actId="20577"/>
          <ac:spMkLst>
            <pc:docMk/>
            <pc:sldMk cId="214545523" sldId="345"/>
            <ac:spMk id="2" creationId="{38D58A73-9965-42C1-8AE7-C3E3EBE4C54F}"/>
          </ac:spMkLst>
        </pc:spChg>
        <pc:spChg chg="mod">
          <ac:chgData name="John Glazebrook" userId="0cee8e84-5584-4a59-8cd1-43182ebc90a0" providerId="ADAL" clId="{473C84A2-7D7F-43FB-A9E2-74886C9E92E5}" dt="2019-10-31T00:26:48.822" v="1101" actId="403"/>
          <ac:spMkLst>
            <pc:docMk/>
            <pc:sldMk cId="214545523" sldId="345"/>
            <ac:spMk id="3" creationId="{FA292888-07B4-49D0-99FA-BB923660AF15}"/>
          </ac:spMkLst>
        </pc:spChg>
      </pc:sldChg>
      <pc:sldChg chg="addSp modSp add">
        <pc:chgData name="John Glazebrook" userId="0cee8e84-5584-4a59-8cd1-43182ebc90a0" providerId="ADAL" clId="{473C84A2-7D7F-43FB-A9E2-74886C9E92E5}" dt="2019-10-31T00:27:28.845" v="1117" actId="14100"/>
        <pc:sldMkLst>
          <pc:docMk/>
          <pc:sldMk cId="711751523" sldId="346"/>
        </pc:sldMkLst>
        <pc:spChg chg="mod">
          <ac:chgData name="John Glazebrook" userId="0cee8e84-5584-4a59-8cd1-43182ebc90a0" providerId="ADAL" clId="{473C84A2-7D7F-43FB-A9E2-74886C9E92E5}" dt="2019-10-31T00:27:25.026" v="1115" actId="14100"/>
          <ac:spMkLst>
            <pc:docMk/>
            <pc:sldMk cId="711751523" sldId="346"/>
            <ac:spMk id="2" creationId="{13B766E9-C41A-4311-A5B8-49C90CA7C682}"/>
          </ac:spMkLst>
        </pc:spChg>
        <pc:picChg chg="add mod">
          <ac:chgData name="John Glazebrook" userId="0cee8e84-5584-4a59-8cd1-43182ebc90a0" providerId="ADAL" clId="{473C84A2-7D7F-43FB-A9E2-74886C9E92E5}" dt="2019-10-31T00:27:28.845" v="1117" actId="14100"/>
          <ac:picMkLst>
            <pc:docMk/>
            <pc:sldMk cId="711751523" sldId="346"/>
            <ac:picMk id="3" creationId="{3041CDBC-394D-4022-BF21-C34B6569E778}"/>
          </ac:picMkLst>
        </pc:picChg>
      </pc:sldChg>
      <pc:sldChg chg="add del">
        <pc:chgData name="John Glazebrook" userId="0cee8e84-5584-4a59-8cd1-43182ebc90a0" providerId="ADAL" clId="{473C84A2-7D7F-43FB-A9E2-74886C9E92E5}" dt="2019-10-31T00:28:26.234" v="1158" actId="2696"/>
        <pc:sldMkLst>
          <pc:docMk/>
          <pc:sldMk cId="175362937" sldId="347"/>
        </pc:sldMkLst>
      </pc:sldChg>
      <pc:sldChg chg="modSp add">
        <pc:chgData name="John Glazebrook" userId="0cee8e84-5584-4a59-8cd1-43182ebc90a0" providerId="ADAL" clId="{473C84A2-7D7F-43FB-A9E2-74886C9E92E5}" dt="2019-10-31T00:28:12.156" v="1157" actId="403"/>
        <pc:sldMkLst>
          <pc:docMk/>
          <pc:sldMk cId="2593192930" sldId="348"/>
        </pc:sldMkLst>
        <pc:spChg chg="mod">
          <ac:chgData name="John Glazebrook" userId="0cee8e84-5584-4a59-8cd1-43182ebc90a0" providerId="ADAL" clId="{473C84A2-7D7F-43FB-A9E2-74886C9E92E5}" dt="2019-10-31T00:27:47.383" v="1138" actId="20577"/>
          <ac:spMkLst>
            <pc:docMk/>
            <pc:sldMk cId="2593192930" sldId="348"/>
            <ac:spMk id="2" creationId="{9647A816-E29B-4EA8-8CD7-F6F917D1E469}"/>
          </ac:spMkLst>
        </pc:spChg>
        <pc:spChg chg="mod">
          <ac:chgData name="John Glazebrook" userId="0cee8e84-5584-4a59-8cd1-43182ebc90a0" providerId="ADAL" clId="{473C84A2-7D7F-43FB-A9E2-74886C9E92E5}" dt="2019-10-31T00:28:12.156" v="1157" actId="403"/>
          <ac:spMkLst>
            <pc:docMk/>
            <pc:sldMk cId="2593192930" sldId="348"/>
            <ac:spMk id="3" creationId="{92F6E658-9081-4A96-BE33-0B71B7757624}"/>
          </ac:spMkLst>
        </pc:spChg>
      </pc:sldChg>
      <pc:sldChg chg="modSp add">
        <pc:chgData name="John Glazebrook" userId="0cee8e84-5584-4a59-8cd1-43182ebc90a0" providerId="ADAL" clId="{473C84A2-7D7F-43FB-A9E2-74886C9E92E5}" dt="2019-10-31T00:28:54.298" v="1176" actId="403"/>
        <pc:sldMkLst>
          <pc:docMk/>
          <pc:sldMk cId="1108690369" sldId="349"/>
        </pc:sldMkLst>
        <pc:spChg chg="mod">
          <ac:chgData name="John Glazebrook" userId="0cee8e84-5584-4a59-8cd1-43182ebc90a0" providerId="ADAL" clId="{473C84A2-7D7F-43FB-A9E2-74886C9E92E5}" dt="2019-10-31T00:28:34.208" v="1160"/>
          <ac:spMkLst>
            <pc:docMk/>
            <pc:sldMk cId="1108690369" sldId="349"/>
            <ac:spMk id="2" creationId="{415E35B5-4484-4B6F-A875-6EC6CF7B2ECE}"/>
          </ac:spMkLst>
        </pc:spChg>
        <pc:spChg chg="mod">
          <ac:chgData name="John Glazebrook" userId="0cee8e84-5584-4a59-8cd1-43182ebc90a0" providerId="ADAL" clId="{473C84A2-7D7F-43FB-A9E2-74886C9E92E5}" dt="2019-10-31T00:28:54.298" v="1176" actId="403"/>
          <ac:spMkLst>
            <pc:docMk/>
            <pc:sldMk cId="1108690369" sldId="349"/>
            <ac:spMk id="3" creationId="{7220F076-D3B2-4B97-9366-7F37C1291FC6}"/>
          </ac:spMkLst>
        </pc:spChg>
      </pc:sldChg>
    </pc:docChg>
  </pc:docChgLst>
  <pc:docChgLst>
    <pc:chgData name="John Glazebrook" userId="0cee8e84-5584-4a59-8cd1-43182ebc90a0" providerId="ADAL" clId="{89EC5462-D9B6-4D61-A81B-94515385D38C}"/>
    <pc:docChg chg="custSel addSld modSld sldOrd">
      <pc:chgData name="John Glazebrook" userId="0cee8e84-5584-4a59-8cd1-43182ebc90a0" providerId="ADAL" clId="{89EC5462-D9B6-4D61-A81B-94515385D38C}" dt="2020-10-07T11:44:51.001" v="40"/>
      <pc:docMkLst>
        <pc:docMk/>
      </pc:docMkLst>
      <pc:sldChg chg="modTransition">
        <pc:chgData name="John Glazebrook" userId="0cee8e84-5584-4a59-8cd1-43182ebc90a0" providerId="ADAL" clId="{89EC5462-D9B6-4D61-A81B-94515385D38C}" dt="2020-10-07T11:44:48.780" v="38"/>
        <pc:sldMkLst>
          <pc:docMk/>
          <pc:sldMk cId="3308498490" sldId="259"/>
        </pc:sldMkLst>
      </pc:sldChg>
      <pc:sldChg chg="modSp mod modTransition">
        <pc:chgData name="John Glazebrook" userId="0cee8e84-5584-4a59-8cd1-43182ebc90a0" providerId="ADAL" clId="{89EC5462-D9B6-4D61-A81B-94515385D38C}" dt="2020-10-07T11:40:45.699" v="2"/>
        <pc:sldMkLst>
          <pc:docMk/>
          <pc:sldMk cId="1977098773" sldId="337"/>
        </pc:sldMkLst>
        <pc:spChg chg="mod">
          <ac:chgData name="John Glazebrook" userId="0cee8e84-5584-4a59-8cd1-43182ebc90a0" providerId="ADAL" clId="{89EC5462-D9B6-4D61-A81B-94515385D38C}" dt="2020-10-07T11:40:37.503" v="0" actId="1076"/>
          <ac:spMkLst>
            <pc:docMk/>
            <pc:sldMk cId="1977098773" sldId="337"/>
            <ac:spMk id="5" creationId="{1630A9D0-9798-4EFB-A7C2-BF049A832F48}"/>
          </ac:spMkLst>
        </pc:spChg>
      </pc:sldChg>
      <pc:sldChg chg="delSp add mod">
        <pc:chgData name="John Glazebrook" userId="0cee8e84-5584-4a59-8cd1-43182ebc90a0" providerId="ADAL" clId="{89EC5462-D9B6-4D61-A81B-94515385D38C}" dt="2020-10-07T11:40:50.249" v="3" actId="478"/>
        <pc:sldMkLst>
          <pc:docMk/>
          <pc:sldMk cId="3331363954" sldId="350"/>
        </pc:sldMkLst>
        <pc:spChg chg="del">
          <ac:chgData name="John Glazebrook" userId="0cee8e84-5584-4a59-8cd1-43182ebc90a0" providerId="ADAL" clId="{89EC5462-D9B6-4D61-A81B-94515385D38C}" dt="2020-10-07T11:40:50.249" v="3" actId="478"/>
          <ac:spMkLst>
            <pc:docMk/>
            <pc:sldMk cId="3331363954" sldId="350"/>
            <ac:spMk id="5" creationId="{1630A9D0-9798-4EFB-A7C2-BF049A832F48}"/>
          </ac:spMkLst>
        </pc:spChg>
      </pc:sldChg>
      <pc:sldChg chg="modSp add mod ord modTransition">
        <pc:chgData name="John Glazebrook" userId="0cee8e84-5584-4a59-8cd1-43182ebc90a0" providerId="ADAL" clId="{89EC5462-D9B6-4D61-A81B-94515385D38C}" dt="2020-10-07T11:44:51.001" v="40"/>
        <pc:sldMkLst>
          <pc:docMk/>
          <pc:sldMk cId="2530089502" sldId="351"/>
        </pc:sldMkLst>
        <pc:spChg chg="mod">
          <ac:chgData name="John Glazebrook" userId="0cee8e84-5584-4a59-8cd1-43182ebc90a0" providerId="ADAL" clId="{89EC5462-D9B6-4D61-A81B-94515385D38C}" dt="2020-10-07T11:44:37.070" v="36" actId="14100"/>
          <ac:spMkLst>
            <pc:docMk/>
            <pc:sldMk cId="2530089502" sldId="351"/>
            <ac:spMk id="3" creationId="{86DD0E5D-3AAC-47A4-9B40-98E4DA3786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C1FC-C1F6-49D6-BF8A-3A254BFAD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848DA-433E-4B5C-BBEC-E38F7C7F6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T-level</a:t>
            </a:r>
          </a:p>
        </p:txBody>
      </p:sp>
    </p:spTree>
    <p:extLst>
      <p:ext uri="{BB962C8B-B14F-4D97-AF65-F5344CB8AC3E}">
        <p14:creationId xmlns:p14="http://schemas.microsoft.com/office/powerpoint/2010/main" val="2190505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8BB1-3A07-44AC-9D3A-F6B322DC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test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DBE3-57F2-467D-B2DD-7E7096446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531099" cy="3649133"/>
          </a:xfrm>
        </p:spPr>
        <p:txBody>
          <a:bodyPr>
            <a:normAutofit/>
          </a:bodyPr>
          <a:lstStyle/>
          <a:p>
            <a:r>
              <a:rPr lang="en-GB" sz="2800" dirty="0"/>
              <a:t>When you purchase a product from a shop, you expect it works as it should.</a:t>
            </a:r>
          </a:p>
          <a:p>
            <a:r>
              <a:rPr lang="en-GB" sz="2800" dirty="0"/>
              <a:t>You expect it to have been fully tested prior to release.</a:t>
            </a:r>
          </a:p>
          <a:p>
            <a:r>
              <a:rPr lang="en-GB" sz="2800" dirty="0"/>
              <a:t>The product should be fit for purpose</a:t>
            </a:r>
          </a:p>
          <a:p>
            <a:r>
              <a:rPr lang="en-GB" sz="2800" dirty="0"/>
              <a:t>The same should be true of software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D4E28-66E6-45B2-919D-89DD1CBC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601" y="184679"/>
            <a:ext cx="3676214" cy="465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3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4918-87A2-49A3-A1ED-B4A4D132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Commercial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AB1A-05D5-4685-9A76-AF9B9ECE8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404532"/>
            <a:ext cx="8138159" cy="3649133"/>
          </a:xfrm>
        </p:spPr>
        <p:txBody>
          <a:bodyPr>
            <a:normAutofit/>
          </a:bodyPr>
          <a:lstStyle/>
          <a:p>
            <a:r>
              <a:rPr lang="en-GB" sz="2800" dirty="0"/>
              <a:t>Once a software product has been designed and developed…</a:t>
            </a:r>
          </a:p>
          <a:p>
            <a:r>
              <a:rPr lang="en-GB" sz="2800" dirty="0"/>
              <a:t>…it must be fully tested to ensure that it does what it is supposed to do.</a:t>
            </a:r>
          </a:p>
          <a:p>
            <a:r>
              <a:rPr lang="en-GB" sz="2800" dirty="0"/>
              <a:t>There is a whole profession/career based around being a software tester.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05F5B-DF0F-493D-8D0D-1CBCAFFE2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330" y="270933"/>
            <a:ext cx="5769426" cy="2133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0D3771-DFF9-4199-A815-43B1A024F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256" y="2500842"/>
            <a:ext cx="28575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7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E3AA-70D7-4DC2-B140-67033CF4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for this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C821-37C8-4974-A369-31970A9A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testing requirements for this task are quite straightforward.</a:t>
            </a:r>
          </a:p>
          <a:p>
            <a:r>
              <a:rPr lang="en-GB" sz="2400" dirty="0"/>
              <a:t>We are looking at basic specification testing –</a:t>
            </a:r>
          </a:p>
          <a:p>
            <a:pPr lvl="1"/>
            <a:r>
              <a:rPr lang="en-GB" sz="2800" dirty="0"/>
              <a:t>Does the program perform the job(s) that was laid out in the specification?</a:t>
            </a:r>
          </a:p>
          <a:p>
            <a:r>
              <a:rPr lang="en-GB" sz="2400" dirty="0"/>
              <a:t>The next year will look in to testing in more detail, and cover:</a:t>
            </a:r>
          </a:p>
          <a:p>
            <a:pPr lvl="1"/>
            <a:r>
              <a:rPr lang="en-GB" sz="2800" dirty="0"/>
              <a:t>White box testing</a:t>
            </a:r>
          </a:p>
          <a:p>
            <a:pPr lvl="1"/>
            <a:r>
              <a:rPr lang="en-GB" sz="2800" dirty="0"/>
              <a:t>Black box testing</a:t>
            </a:r>
          </a:p>
        </p:txBody>
      </p:sp>
    </p:spTree>
    <p:extLst>
      <p:ext uri="{BB962C8B-B14F-4D97-AF65-F5344CB8AC3E}">
        <p14:creationId xmlns:p14="http://schemas.microsoft.com/office/powerpoint/2010/main" val="88049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8F8C-C755-4883-A015-4999B84B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 (requirements)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80EA-94CA-40AF-8B7A-31F59C767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80653"/>
          </a:xfrm>
        </p:spPr>
        <p:txBody>
          <a:bodyPr>
            <a:normAutofit/>
          </a:bodyPr>
          <a:lstStyle/>
          <a:p>
            <a:r>
              <a:rPr lang="en-GB" sz="2400" dirty="0"/>
              <a:t>When faced with a client brief, a set of user requirements (or specification) must be produced.</a:t>
            </a:r>
          </a:p>
          <a:p>
            <a:r>
              <a:rPr lang="en-GB" sz="2400" dirty="0"/>
              <a:t>Things the dragon want are:</a:t>
            </a:r>
          </a:p>
          <a:p>
            <a:pPr lvl="1"/>
            <a:r>
              <a:rPr lang="en-GB" sz="2200" dirty="0"/>
              <a:t>Width</a:t>
            </a:r>
          </a:p>
          <a:p>
            <a:pPr lvl="1"/>
            <a:r>
              <a:rPr lang="en-GB" sz="2200" dirty="0"/>
              <a:t>Depth</a:t>
            </a:r>
          </a:p>
          <a:p>
            <a:pPr lvl="1"/>
            <a:r>
              <a:rPr lang="en-GB" sz="2200" dirty="0"/>
              <a:t>Height</a:t>
            </a:r>
          </a:p>
          <a:p>
            <a:pPr lvl="1"/>
            <a:r>
              <a:rPr lang="en-GB" sz="2200" dirty="0"/>
              <a:t>Salad bar (confirm it is there)</a:t>
            </a:r>
          </a:p>
          <a:p>
            <a:pPr lvl="1"/>
            <a:r>
              <a:rPr lang="en-GB" sz="2200" dirty="0"/>
              <a:t>LGBTQIA+ (does it conform)</a:t>
            </a:r>
          </a:p>
        </p:txBody>
      </p:sp>
      <p:pic>
        <p:nvPicPr>
          <p:cNvPr id="1026" name="Picture 2" descr="Image result for piles of folders&quot;">
            <a:extLst>
              <a:ext uri="{FF2B5EF4-FFF2-40B4-BE49-F238E27FC236}">
                <a16:creationId xmlns:a16="http://schemas.microsoft.com/office/drawing/2014/main" id="{DFE72CB8-1227-445B-B31B-E62A18EE49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7"/>
          <a:stretch/>
        </p:blipFill>
        <p:spPr bwMode="auto">
          <a:xfrm>
            <a:off x="7691381" y="3840480"/>
            <a:ext cx="4285354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0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87E2-0F5C-45CC-B097-1FF5B22E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Requirements (specification)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1E07-E0D5-49D4-8EEA-042BE7EE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/>
              <a:t>Accept integers from a user via keyboard entry / chat entry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Check that they are valid, consider minus numbers, very big numbers, etc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Print an appropriate message to screen stating that the robot is working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Any optional things? E.g. a moat or windows etc.</a:t>
            </a:r>
          </a:p>
        </p:txBody>
      </p:sp>
    </p:spTree>
    <p:extLst>
      <p:ext uri="{BB962C8B-B14F-4D97-AF65-F5344CB8AC3E}">
        <p14:creationId xmlns:p14="http://schemas.microsoft.com/office/powerpoint/2010/main" val="318721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560E-ACEC-457F-93C6-2B904B11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184B-22FD-4E38-8F90-6282DB93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Once you have created a list of requirements (the specification)…</a:t>
            </a:r>
          </a:p>
          <a:p>
            <a:r>
              <a:rPr lang="en-GB" sz="2800" dirty="0"/>
              <a:t>…you can design and develop a program suitable of satisfying each requirement</a:t>
            </a:r>
          </a:p>
          <a:p>
            <a:r>
              <a:rPr lang="en-GB" sz="2800" dirty="0"/>
              <a:t>Once the program has been developed…</a:t>
            </a:r>
          </a:p>
          <a:p>
            <a:r>
              <a:rPr lang="en-GB" sz="2800" dirty="0"/>
              <a:t>…you can create a set of specification tests</a:t>
            </a:r>
          </a:p>
          <a:p>
            <a:r>
              <a:rPr lang="en-GB" sz="2800" dirty="0"/>
              <a:t>These tests make up a testing plan… </a:t>
            </a:r>
          </a:p>
        </p:txBody>
      </p:sp>
    </p:spTree>
    <p:extLst>
      <p:ext uri="{BB962C8B-B14F-4D97-AF65-F5344CB8AC3E}">
        <p14:creationId xmlns:p14="http://schemas.microsoft.com/office/powerpoint/2010/main" val="1578658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4D28-C1CD-434E-A0B8-12460E65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plan (layout)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76048-5142-427E-B04B-0D883652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3" y="2785957"/>
            <a:ext cx="11865753" cy="26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8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671E-74BB-4BAF-8511-A26CB2CD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834887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65A821-4E6B-49C3-8EBE-490EC37FA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370946"/>
              </p:ext>
            </p:extLst>
          </p:nvPr>
        </p:nvGraphicFramePr>
        <p:xfrm>
          <a:off x="163124" y="1034920"/>
          <a:ext cx="11865752" cy="373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348">
                  <a:extLst>
                    <a:ext uri="{9D8B030D-6E8A-4147-A177-3AD203B41FA5}">
                      <a16:colId xmlns:a16="http://schemas.microsoft.com/office/drawing/2014/main" val="349834148"/>
                    </a:ext>
                  </a:extLst>
                </a:gridCol>
                <a:gridCol w="4757528">
                  <a:extLst>
                    <a:ext uri="{9D8B030D-6E8A-4147-A177-3AD203B41FA5}">
                      <a16:colId xmlns:a16="http://schemas.microsoft.com/office/drawing/2014/main" val="1110132147"/>
                    </a:ext>
                  </a:extLst>
                </a:gridCol>
                <a:gridCol w="3193774">
                  <a:extLst>
                    <a:ext uri="{9D8B030D-6E8A-4147-A177-3AD203B41FA5}">
                      <a16:colId xmlns:a16="http://schemas.microsoft.com/office/drawing/2014/main" val="2522159896"/>
                    </a:ext>
                  </a:extLst>
                </a:gridCol>
                <a:gridCol w="2739102">
                  <a:extLst>
                    <a:ext uri="{9D8B030D-6E8A-4147-A177-3AD203B41FA5}">
                      <a16:colId xmlns:a16="http://schemas.microsoft.com/office/drawing/2014/main" val="472097498"/>
                    </a:ext>
                  </a:extLst>
                </a:gridCol>
              </a:tblGrid>
              <a:tr h="521437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Test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Purpose of Test/Test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Expected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1686"/>
                  </a:ext>
                </a:extLst>
              </a:tr>
              <a:tr h="521437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AC3E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Check the program will accept valid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No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Castle 20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94335"/>
                  </a:ext>
                </a:extLst>
              </a:tr>
              <a:tr h="521437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AC3E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Program rejects very big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Castle 20000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80062"/>
                  </a:ext>
                </a:extLst>
              </a:tr>
              <a:tr h="521437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AC3E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Program rejects very big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Castle 10 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13433"/>
                  </a:ext>
                </a:extLst>
              </a:tr>
              <a:tr h="521437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AC3E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Castle has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Castle has 3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Castle 20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60292"/>
                  </a:ext>
                </a:extLst>
              </a:tr>
              <a:tr h="521437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AC3E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Castle has moat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Castle has moat of lava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Castle 20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7706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06BB0B2-F25A-497E-8490-3C8A90472E16}"/>
              </a:ext>
            </a:extLst>
          </p:cNvPr>
          <p:cNvSpPr/>
          <p:nvPr/>
        </p:nvSpPr>
        <p:spPr>
          <a:xfrm>
            <a:off x="1271232" y="5535127"/>
            <a:ext cx="2710543" cy="1054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Assumed requirements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7B3802F-D209-4E3C-BF21-7B3168529F38}"/>
              </a:ext>
            </a:extLst>
          </p:cNvPr>
          <p:cNvSpPr/>
          <p:nvPr/>
        </p:nvSpPr>
        <p:spPr>
          <a:xfrm rot="14092821">
            <a:off x="1599769" y="4918764"/>
            <a:ext cx="1133815" cy="429445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4236595-9B08-408E-A7CC-2FE25DD7102A}"/>
              </a:ext>
            </a:extLst>
          </p:cNvPr>
          <p:cNvSpPr/>
          <p:nvPr/>
        </p:nvSpPr>
        <p:spPr>
          <a:xfrm rot="16633715">
            <a:off x="2895852" y="4669714"/>
            <a:ext cx="1550692" cy="429445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DA0D889-7239-44FA-8B0E-6C0A7FDDD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950" y="5529922"/>
            <a:ext cx="72580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087FD4-C3C6-483D-B318-D0656438F36B}"/>
              </a:ext>
            </a:extLst>
          </p:cNvPr>
          <p:cNvSpPr/>
          <p:nvPr/>
        </p:nvSpPr>
        <p:spPr>
          <a:xfrm>
            <a:off x="9441344" y="5002523"/>
            <a:ext cx="2710543" cy="1054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Example castle parameters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44460F9-C0D6-4B8F-87B3-9C07B9DA5112}"/>
              </a:ext>
            </a:extLst>
          </p:cNvPr>
          <p:cNvSpPr/>
          <p:nvPr/>
        </p:nvSpPr>
        <p:spPr>
          <a:xfrm rot="8554018">
            <a:off x="8248329" y="5778500"/>
            <a:ext cx="1402348" cy="429445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82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8A73-9965-42C1-8AE7-C3E3EBE4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Carrying out the 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92888-07B4-49D0-99FA-BB923660A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Once a thorough testing plan has been developed…</a:t>
            </a:r>
          </a:p>
          <a:p>
            <a:r>
              <a:rPr lang="en-GB" sz="2400" dirty="0"/>
              <a:t>…every test must be performed.</a:t>
            </a:r>
          </a:p>
          <a:p>
            <a:endParaRPr lang="en-GB" sz="2400" dirty="0"/>
          </a:p>
          <a:p>
            <a:r>
              <a:rPr lang="en-GB" sz="2400" dirty="0"/>
              <a:t>For each test you need to document – with evidence – the actual outcome by completing a test log…</a:t>
            </a:r>
          </a:p>
        </p:txBody>
      </p:sp>
    </p:spTree>
    <p:extLst>
      <p:ext uri="{BB962C8B-B14F-4D97-AF65-F5344CB8AC3E}">
        <p14:creationId xmlns:p14="http://schemas.microsoft.com/office/powerpoint/2010/main" val="214545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66E9-C41A-4311-A5B8-49C90CA7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1066800"/>
          </a:xfrm>
        </p:spPr>
        <p:txBody>
          <a:bodyPr/>
          <a:lstStyle/>
          <a:p>
            <a:r>
              <a:rPr lang="en-GB" dirty="0"/>
              <a:t>Test 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41CDBC-394D-4022-BF21-C34B6569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262062"/>
            <a:ext cx="10774679" cy="522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5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A322-61E4-4A27-B480-BA53B8E9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A77F-21D8-405A-87E4-CAA46C6B1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Investigate the need for software testing</a:t>
            </a:r>
          </a:p>
          <a:p>
            <a:r>
              <a:rPr lang="en-GB" sz="2800" dirty="0"/>
              <a:t>Investigate test plans</a:t>
            </a:r>
          </a:p>
          <a:p>
            <a:r>
              <a:rPr lang="en-GB" sz="2800" dirty="0"/>
              <a:t>Use of appropriate test data</a:t>
            </a:r>
          </a:p>
        </p:txBody>
      </p:sp>
    </p:spTree>
    <p:extLst>
      <p:ext uri="{BB962C8B-B14F-4D97-AF65-F5344CB8AC3E}">
        <p14:creationId xmlns:p14="http://schemas.microsoft.com/office/powerpoint/2010/main" val="1819051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66E9-C41A-4311-A5B8-49C90CA7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1066800"/>
          </a:xfrm>
        </p:spPr>
        <p:txBody>
          <a:bodyPr/>
          <a:lstStyle/>
          <a:p>
            <a:r>
              <a:rPr lang="en-GB" dirty="0"/>
              <a:t>Test 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41CDBC-394D-4022-BF21-C34B6569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262062"/>
            <a:ext cx="10774679" cy="5220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B85D23-C211-4CD9-9EA4-02CA7A91007C}"/>
              </a:ext>
            </a:extLst>
          </p:cNvPr>
          <p:cNvSpPr txBox="1"/>
          <p:nvPr/>
        </p:nvSpPr>
        <p:spPr>
          <a:xfrm>
            <a:off x="7620000" y="374981"/>
            <a:ext cx="1812291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Pass in green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17F80-6FD6-45AD-BA78-210A50F388BB}"/>
              </a:ext>
            </a:extLst>
          </p:cNvPr>
          <p:cNvSpPr txBox="1"/>
          <p:nvPr/>
        </p:nvSpPr>
        <p:spPr>
          <a:xfrm>
            <a:off x="9797143" y="374981"/>
            <a:ext cx="1395447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Fail in red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BF60D0-72CC-404F-B63D-A3F54C78A377}"/>
              </a:ext>
            </a:extLst>
          </p:cNvPr>
          <p:cNvCxnSpPr>
            <a:stCxn id="4" idx="2"/>
          </p:cNvCxnSpPr>
          <p:nvPr/>
        </p:nvCxnSpPr>
        <p:spPr>
          <a:xfrm flipH="1">
            <a:off x="6836229" y="836646"/>
            <a:ext cx="1689917" cy="187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162AFE-F467-4196-BFC9-7F6A918CD3C4}"/>
              </a:ext>
            </a:extLst>
          </p:cNvPr>
          <p:cNvCxnSpPr>
            <a:stCxn id="5" idx="2"/>
          </p:cNvCxnSpPr>
          <p:nvPr/>
        </p:nvCxnSpPr>
        <p:spPr>
          <a:xfrm flipH="1">
            <a:off x="9797143" y="836646"/>
            <a:ext cx="697724" cy="189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580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A816-E29B-4EA8-8CD7-F6F917D1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E658-9081-4A96-BE33-0B71B7757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Once all tests have been completed you should summarise your findings.</a:t>
            </a:r>
          </a:p>
          <a:p>
            <a:r>
              <a:rPr lang="en-GB" sz="2400" dirty="0"/>
              <a:t>Then complete a revision log.</a:t>
            </a:r>
          </a:p>
          <a:p>
            <a:r>
              <a:rPr lang="en-GB" sz="2400" dirty="0"/>
              <a:t>The revision log should list any changes that need to be made to fix any failed test</a:t>
            </a:r>
          </a:p>
          <a:p>
            <a:r>
              <a:rPr lang="en-GB" sz="2400" dirty="0"/>
              <a:t>You must then make the changes and re-run the test.</a:t>
            </a:r>
          </a:p>
          <a:p>
            <a:r>
              <a:rPr lang="en-GB" sz="2400" dirty="0"/>
              <a:t>Evidence of the re-run test should be recorded in a log to show the problem has been fixed. </a:t>
            </a:r>
          </a:p>
        </p:txBody>
      </p:sp>
    </p:spTree>
    <p:extLst>
      <p:ext uri="{BB962C8B-B14F-4D97-AF65-F5344CB8AC3E}">
        <p14:creationId xmlns:p14="http://schemas.microsoft.com/office/powerpoint/2010/main" val="2593192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35B5-4484-4B6F-A875-6EC6CF7B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F076-D3B2-4B97-9366-7F37C129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You should only be testing to the user requirements.</a:t>
            </a:r>
          </a:p>
          <a:p>
            <a:r>
              <a:rPr lang="en-GB" sz="2800" dirty="0"/>
              <a:t>In our example, error trapping is not part of the user requirements, so…</a:t>
            </a:r>
          </a:p>
          <a:p>
            <a:r>
              <a:rPr lang="en-GB" sz="2800" dirty="0"/>
              <a:t>…this should not be tested.</a:t>
            </a:r>
          </a:p>
          <a:p>
            <a:r>
              <a:rPr lang="en-GB" sz="2800" dirty="0"/>
              <a:t>Only formulate tests for the specification. </a:t>
            </a:r>
          </a:p>
        </p:txBody>
      </p:sp>
    </p:spTree>
    <p:extLst>
      <p:ext uri="{BB962C8B-B14F-4D97-AF65-F5344CB8AC3E}">
        <p14:creationId xmlns:p14="http://schemas.microsoft.com/office/powerpoint/2010/main" val="110869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E458-F26B-40CA-AFB3-8ACA8BF8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96494-F27D-4620-82D0-8D00C430C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We looked at design documentation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Client brief</a:t>
            </a:r>
          </a:p>
          <a:p>
            <a:r>
              <a:rPr lang="en-GB" sz="2800" dirty="0"/>
              <a:t>Requirements</a:t>
            </a:r>
          </a:p>
          <a:p>
            <a:r>
              <a:rPr lang="en-GB" sz="2800" dirty="0"/>
              <a:t>Pseudocode</a:t>
            </a:r>
          </a:p>
          <a:p>
            <a:r>
              <a:rPr lang="en-GB" sz="2800" dirty="0"/>
              <a:t>Flowcharts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Why are these so important?</a:t>
            </a:r>
          </a:p>
        </p:txBody>
      </p:sp>
    </p:spTree>
    <p:extLst>
      <p:ext uri="{BB962C8B-B14F-4D97-AF65-F5344CB8AC3E}">
        <p14:creationId xmlns:p14="http://schemas.microsoft.com/office/powerpoint/2010/main" val="207395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E458-F26B-40CA-AFB3-8ACA8BF8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96494-F27D-4620-82D0-8D00C430C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We looked at design documentation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Client brief</a:t>
            </a:r>
          </a:p>
          <a:p>
            <a:r>
              <a:rPr lang="en-GB" sz="2800" dirty="0"/>
              <a:t>Requirements</a:t>
            </a:r>
          </a:p>
          <a:p>
            <a:r>
              <a:rPr lang="en-GB" sz="2800" dirty="0"/>
              <a:t>Pseudocode</a:t>
            </a:r>
          </a:p>
          <a:p>
            <a:r>
              <a:rPr lang="en-GB" sz="2800" dirty="0"/>
              <a:t>Flowcharts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Why are these so important?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97F32-027E-4478-BAD4-8F95643C746F}"/>
              </a:ext>
            </a:extLst>
          </p:cNvPr>
          <p:cNvSpPr txBox="1"/>
          <p:nvPr/>
        </p:nvSpPr>
        <p:spPr>
          <a:xfrm>
            <a:off x="6461760" y="4195233"/>
            <a:ext cx="4754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 layout the functions, procedures, flow and logic of a program in a non-language specific format</a:t>
            </a:r>
          </a:p>
        </p:txBody>
      </p:sp>
    </p:spTree>
    <p:extLst>
      <p:ext uri="{BB962C8B-B14F-4D97-AF65-F5344CB8AC3E}">
        <p14:creationId xmlns:p14="http://schemas.microsoft.com/office/powerpoint/2010/main" val="322932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BE4C-A262-469E-8091-FDB6024D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3074E-82AA-42C4-B004-A1776E30F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87"/>
          <a:stretch/>
        </p:blipFill>
        <p:spPr>
          <a:xfrm>
            <a:off x="3186545" y="2160270"/>
            <a:ext cx="8967598" cy="449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651D93-4226-4320-9C65-F6B54A3E8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" y="2492781"/>
            <a:ext cx="3107123" cy="2068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273D98-84A4-43AC-8E3C-9BE093CC6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" r="35051" b="92598"/>
          <a:stretch/>
        </p:blipFill>
        <p:spPr>
          <a:xfrm>
            <a:off x="79424" y="2160270"/>
            <a:ext cx="7831523" cy="332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E66E72-9208-4E11-B393-F345CF2BA344}"/>
              </a:ext>
            </a:extLst>
          </p:cNvPr>
          <p:cNvSpPr txBox="1"/>
          <p:nvPr/>
        </p:nvSpPr>
        <p:spPr>
          <a:xfrm>
            <a:off x="6629400" y="205740"/>
            <a:ext cx="4754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logic of a program in a non-language specific format</a:t>
            </a:r>
          </a:p>
          <a:p>
            <a:r>
              <a:rPr lang="en-GB" sz="2800" dirty="0"/>
              <a:t>(language agnostic)</a:t>
            </a:r>
          </a:p>
        </p:txBody>
      </p:sp>
    </p:spTree>
    <p:extLst>
      <p:ext uri="{BB962C8B-B14F-4D97-AF65-F5344CB8AC3E}">
        <p14:creationId xmlns:p14="http://schemas.microsoft.com/office/powerpoint/2010/main" val="82884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lowchart counter">
            <a:extLst>
              <a:ext uri="{FF2B5EF4-FFF2-40B4-BE49-F238E27FC236}">
                <a16:creationId xmlns:a16="http://schemas.microsoft.com/office/drawing/2014/main" id="{A5E11494-3D59-4245-AEBD-1651E5D6D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11" y="78278"/>
            <a:ext cx="4030578" cy="670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46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flowchart counter">
            <a:extLst>
              <a:ext uri="{FF2B5EF4-FFF2-40B4-BE49-F238E27FC236}">
                <a16:creationId xmlns:a16="http://schemas.microsoft.com/office/drawing/2014/main" id="{F64D2700-6382-4A4D-AF98-B3CDA020F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65" y="78202"/>
            <a:ext cx="6907070" cy="67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24826-8843-4EBA-84F2-7D1ED460CC3D}"/>
              </a:ext>
            </a:extLst>
          </p:cNvPr>
          <p:cNvSpPr/>
          <p:nvPr/>
        </p:nvSpPr>
        <p:spPr>
          <a:xfrm>
            <a:off x="7552267" y="123324"/>
            <a:ext cx="4540472" cy="25055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4FE39-EBB4-43B7-B378-ED1F1454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1" y="123324"/>
            <a:ext cx="8191500" cy="640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D05D0D-151D-4C51-8BEB-337FF7F33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589" y="2628900"/>
            <a:ext cx="6915150" cy="422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CE2C3F-E782-4B31-A40B-A99E09617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788" y="343179"/>
            <a:ext cx="4892087" cy="2065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321DD-BE57-4648-AC74-9B5C59AB0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8215" y="3429000"/>
            <a:ext cx="3587069" cy="145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5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046-896B-40D3-8FD0-C6CE9FBD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A4A9-11EE-4BF8-85B2-C10BF7764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466549" cy="3649133"/>
          </a:xfrm>
        </p:spPr>
        <p:txBody>
          <a:bodyPr anchor="t">
            <a:normAutofit/>
          </a:bodyPr>
          <a:lstStyle/>
          <a:p>
            <a:r>
              <a:rPr lang="en-GB" sz="2400" dirty="0"/>
              <a:t>In this stage of the project</a:t>
            </a:r>
          </a:p>
          <a:p>
            <a:r>
              <a:rPr lang="en-GB" sz="2400" dirty="0"/>
              <a:t>The team create the code</a:t>
            </a:r>
          </a:p>
          <a:p>
            <a:r>
              <a:rPr lang="en-GB" sz="2400" dirty="0"/>
              <a:t>It takes a lot of cups of tea and many biscuits</a:t>
            </a:r>
          </a:p>
        </p:txBody>
      </p:sp>
      <p:pic>
        <p:nvPicPr>
          <p:cNvPr id="1026" name="Picture 2" descr="Cash-strapped councils blow more than £300,000 a year on tea and biscuits">
            <a:extLst>
              <a:ext uri="{FF2B5EF4-FFF2-40B4-BE49-F238E27FC236}">
                <a16:creationId xmlns:a16="http://schemas.microsoft.com/office/drawing/2014/main" id="{7B126A7C-3333-465F-BC2A-A3A941330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66" y="218545"/>
            <a:ext cx="3995633" cy="301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gramming Converts Caffeine into Code to a programmer. : ProgrammerHumor">
            <a:extLst>
              <a:ext uri="{FF2B5EF4-FFF2-40B4-BE49-F238E27FC236}">
                <a16:creationId xmlns:a16="http://schemas.microsoft.com/office/drawing/2014/main" id="{B5C74BFD-2944-4523-8E93-DB6DA3FD1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6"/>
          <a:stretch/>
        </p:blipFill>
        <p:spPr bwMode="auto">
          <a:xfrm>
            <a:off x="8018566" y="3619501"/>
            <a:ext cx="3995633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BD157-8B7B-45C9-8166-A0ABEFC5A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350" y="184678"/>
            <a:ext cx="2669507" cy="3381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3DDD02-445D-41E6-9390-F6CCE2223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9888" y="4050148"/>
            <a:ext cx="5404923" cy="256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60FFDBD77C6949BAF9BDB272FFD6BF" ma:contentTypeVersion="6" ma:contentTypeDescription="Create a new document." ma:contentTypeScope="" ma:versionID="d3a1c31b802999999bdc6e32642ed028">
  <xsd:schema xmlns:xsd="http://www.w3.org/2001/XMLSchema" xmlns:xs="http://www.w3.org/2001/XMLSchema" xmlns:p="http://schemas.microsoft.com/office/2006/metadata/properties" xmlns:ns3="2a2c75c5-b306-44ac-b7d6-6d90d2b44ce1" targetNamespace="http://schemas.microsoft.com/office/2006/metadata/properties" ma:root="true" ma:fieldsID="a3d425ac9846321d3431898f654b74f4" ns3:_="">
    <xsd:import namespace="2a2c75c5-b306-44ac-b7d6-6d90d2b44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2c75c5-b306-44ac-b7d6-6d90d2b44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A056CA-7B40-4B17-B52A-C82331B942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176896-00AB-4B18-B399-032760AC8ED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4EE52CA-01D3-4B4A-BF0E-FF5CD8768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2c75c5-b306-44ac-b7d6-6d90d2b44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664</Words>
  <Application>Microsoft Office PowerPoint</Application>
  <PresentationFormat>Widescreen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Celestial</vt:lpstr>
      <vt:lpstr>Introduction to software testing</vt:lpstr>
      <vt:lpstr>today</vt:lpstr>
      <vt:lpstr>Previously </vt:lpstr>
      <vt:lpstr>Previously </vt:lpstr>
      <vt:lpstr>Pseudocode Example</vt:lpstr>
      <vt:lpstr>PowerPoint Presentation</vt:lpstr>
      <vt:lpstr>PowerPoint Presentation</vt:lpstr>
      <vt:lpstr>PowerPoint Presentation</vt:lpstr>
      <vt:lpstr>Implementation</vt:lpstr>
      <vt:lpstr>Why test software?</vt:lpstr>
      <vt:lpstr>Commercial programs</vt:lpstr>
      <vt:lpstr>Testing for this task</vt:lpstr>
      <vt:lpstr>Specification (requirements) testing</vt:lpstr>
      <vt:lpstr>User Requirements (specification)</vt:lpstr>
      <vt:lpstr>Requirements testing</vt:lpstr>
      <vt:lpstr>Testing plan (layout)</vt:lpstr>
      <vt:lpstr>example</vt:lpstr>
      <vt:lpstr>Carrying out the test plan</vt:lpstr>
      <vt:lpstr>Test log</vt:lpstr>
      <vt:lpstr>Test log</vt:lpstr>
      <vt:lpstr>Summary of testing</vt:lpstr>
      <vt:lpstr>Important!!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Glazebrook</dc:creator>
  <cp:lastModifiedBy>John Glazebrook</cp:lastModifiedBy>
  <cp:revision>1</cp:revision>
  <dcterms:created xsi:type="dcterms:W3CDTF">2019-10-30T23:59:40Z</dcterms:created>
  <dcterms:modified xsi:type="dcterms:W3CDTF">2021-12-16T12:31:47Z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0x010100C660FFDBD77C6949BAF9BDB272FFD6BF</vt:lpwstr>
  </property>
</Properties>
</file>